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6" r:id="rId4"/>
    <p:sldId id="258" r:id="rId5"/>
    <p:sldId id="259" r:id="rId6"/>
    <p:sldId id="269" r:id="rId7"/>
    <p:sldId id="260" r:id="rId8"/>
    <p:sldId id="263" r:id="rId9"/>
    <p:sldId id="262" r:id="rId10"/>
    <p:sldId id="264" r:id="rId11"/>
    <p:sldId id="265" r:id="rId12"/>
    <p:sldId id="270" r:id="rId13"/>
    <p:sldId id="275" r:id="rId14"/>
    <p:sldId id="271" r:id="rId15"/>
    <p:sldId id="272" r:id="rId16"/>
    <p:sldId id="273" r:id="rId17"/>
    <p:sldId id="274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 autoAdjust="0"/>
    <p:restoredTop sz="94660"/>
  </p:normalViewPr>
  <p:slideViewPr>
    <p:cSldViewPr>
      <p:cViewPr varScale="1">
        <p:scale>
          <a:sx n="86" d="100"/>
          <a:sy n="86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A6398-A97C-4095-99AC-8FC5A1A68DA1}" type="doc">
      <dgm:prSet loTypeId="urn:microsoft.com/office/officeart/2005/8/layout/radial6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999A09-2C4B-499F-8727-67EA7CF937E5}">
      <dgm:prSet phldrT="[Text]"/>
      <dgm:spPr/>
      <dgm:t>
        <a:bodyPr/>
        <a:lstStyle/>
        <a:p>
          <a:r>
            <a:rPr lang="en-US" dirty="0" err="1" smtClean="0">
              <a:solidFill>
                <a:schemeClr val="accent2">
                  <a:lumMod val="50000"/>
                </a:schemeClr>
              </a:solidFill>
              <a:latin typeface="Arial Black" pitchFamily="34" charset="0"/>
            </a:rPr>
            <a:t>eTAX</a:t>
          </a:r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Arial Black" pitchFamily="34" charset="0"/>
            </a:rPr>
            <a:t> 2019</a:t>
          </a:r>
          <a:endParaRPr lang="en-US" dirty="0">
            <a:solidFill>
              <a:schemeClr val="accent2">
                <a:lumMod val="50000"/>
              </a:schemeClr>
            </a:solidFill>
            <a:latin typeface="Arial Black" pitchFamily="34" charset="0"/>
          </a:endParaRPr>
        </a:p>
      </dgm:t>
    </dgm:pt>
    <dgm:pt modelId="{270211B2-163C-4ACC-9A89-D468EA021EAB}" type="parTrans" cxnId="{38D8D97B-E0AA-40BB-97AA-DC47D509C368}">
      <dgm:prSet/>
      <dgm:spPr/>
      <dgm:t>
        <a:bodyPr/>
        <a:lstStyle/>
        <a:p>
          <a:endParaRPr lang="en-US"/>
        </a:p>
      </dgm:t>
    </dgm:pt>
    <dgm:pt modelId="{C818AD2E-2F3B-41F3-B7EA-646D364913AD}" type="sibTrans" cxnId="{38D8D97B-E0AA-40BB-97AA-DC47D509C368}">
      <dgm:prSet/>
      <dgm:spPr/>
      <dgm:t>
        <a:bodyPr/>
        <a:lstStyle/>
        <a:p>
          <a:endParaRPr lang="en-US"/>
        </a:p>
      </dgm:t>
    </dgm:pt>
    <dgm:pt modelId="{BA99A46B-2D7D-4032-841F-485953A80C65}">
      <dgm:prSet phldrT="[Text]" custT="1"/>
      <dgm:spPr/>
      <dgm:t>
        <a:bodyPr/>
        <a:lstStyle/>
        <a:p>
          <a:r>
            <a:rPr lang="en-US" sz="800" dirty="0" smtClean="0">
              <a:solidFill>
                <a:schemeClr val="accent2">
                  <a:lumMod val="50000"/>
                </a:schemeClr>
              </a:solidFill>
              <a:latin typeface="Arial Black" pitchFamily="34" charset="0"/>
              <a:cs typeface="Aharoni" pitchFamily="2" charset="-79"/>
            </a:rPr>
            <a:t>TAX CALCULATOR</a:t>
          </a:r>
          <a:endParaRPr lang="en-US" sz="800" dirty="0">
            <a:solidFill>
              <a:schemeClr val="accent2">
                <a:lumMod val="50000"/>
              </a:schemeClr>
            </a:solidFill>
            <a:latin typeface="Arial Black" pitchFamily="34" charset="0"/>
            <a:cs typeface="Aharoni" pitchFamily="2" charset="-79"/>
          </a:endParaRPr>
        </a:p>
      </dgm:t>
    </dgm:pt>
    <dgm:pt modelId="{413D7BF4-0C1B-4548-876D-B42E10544AFA}" type="parTrans" cxnId="{A1213F09-1906-46E7-93EC-D52E87FB6728}">
      <dgm:prSet/>
      <dgm:spPr/>
      <dgm:t>
        <a:bodyPr/>
        <a:lstStyle/>
        <a:p>
          <a:endParaRPr lang="en-US"/>
        </a:p>
      </dgm:t>
    </dgm:pt>
    <dgm:pt modelId="{0F319147-3C55-4D32-9F92-FE01CD7E2123}" type="sibTrans" cxnId="{A1213F09-1906-46E7-93EC-D52E87FB6728}">
      <dgm:prSet/>
      <dgm:spPr/>
      <dgm:t>
        <a:bodyPr/>
        <a:lstStyle/>
        <a:p>
          <a:endParaRPr lang="en-US" dirty="0"/>
        </a:p>
      </dgm:t>
    </dgm:pt>
    <dgm:pt modelId="{921988AD-0C39-46FB-BE7F-0B3F0464DE3F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ONLINE DATA RECOVERY</a:t>
          </a:r>
          <a:endParaRPr lang="en-US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gm:t>
    </dgm:pt>
    <dgm:pt modelId="{A71EA1B0-0448-48FB-B11A-9D6FF64062CA}" type="parTrans" cxnId="{CA447082-AD06-4161-9423-3EA97D143DC2}">
      <dgm:prSet/>
      <dgm:spPr/>
      <dgm:t>
        <a:bodyPr/>
        <a:lstStyle/>
        <a:p>
          <a:endParaRPr lang="en-US"/>
        </a:p>
      </dgm:t>
    </dgm:pt>
    <dgm:pt modelId="{AF0AC2C8-553D-4B88-BB42-3FC65535BDB6}" type="sibTrans" cxnId="{CA447082-AD06-4161-9423-3EA97D143DC2}">
      <dgm:prSet/>
      <dgm:spPr/>
      <dgm:t>
        <a:bodyPr/>
        <a:lstStyle/>
        <a:p>
          <a:endParaRPr lang="en-US" dirty="0"/>
        </a:p>
      </dgm:t>
    </dgm:pt>
    <dgm:pt modelId="{473421D5-ACC0-44A1-9BFC-2C386735A3A5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UPDATE DATA</a:t>
          </a:r>
          <a:endParaRPr lang="en-US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gm:t>
    </dgm:pt>
    <dgm:pt modelId="{8827ABA8-BC1A-40B5-A5EC-4D729956B1EA}" type="parTrans" cxnId="{665FA969-5A8C-43D9-8BFA-1EC3BE0B95BC}">
      <dgm:prSet/>
      <dgm:spPr/>
      <dgm:t>
        <a:bodyPr/>
        <a:lstStyle/>
        <a:p>
          <a:endParaRPr lang="en-US"/>
        </a:p>
      </dgm:t>
    </dgm:pt>
    <dgm:pt modelId="{FECDF020-BD24-4B2F-B3A6-3EB6FFB812C4}" type="sibTrans" cxnId="{665FA969-5A8C-43D9-8BFA-1EC3BE0B95BC}">
      <dgm:prSet/>
      <dgm:spPr/>
      <dgm:t>
        <a:bodyPr/>
        <a:lstStyle/>
        <a:p>
          <a:endParaRPr lang="en-US" dirty="0"/>
        </a:p>
      </dgm:t>
    </dgm:pt>
    <dgm:pt modelId="{3537EDED-1FAF-4C7D-9D67-8602F0EF9FCB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TECHNICAL SUPPORT </a:t>
          </a:r>
          <a:endParaRPr lang="en-US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gm:t>
    </dgm:pt>
    <dgm:pt modelId="{B3BA9475-7F2A-4D23-813D-64B5FF0A38BE}" type="sibTrans" cxnId="{54928182-B595-4EF4-AB92-02EF42607A4F}">
      <dgm:prSet/>
      <dgm:spPr/>
      <dgm:t>
        <a:bodyPr/>
        <a:lstStyle/>
        <a:p>
          <a:endParaRPr lang="en-US" dirty="0"/>
        </a:p>
      </dgm:t>
    </dgm:pt>
    <dgm:pt modelId="{A99ABCE5-7944-4B71-8237-0BC587876058}" type="parTrans" cxnId="{54928182-B595-4EF4-AB92-02EF42607A4F}">
      <dgm:prSet/>
      <dgm:spPr/>
      <dgm:t>
        <a:bodyPr/>
        <a:lstStyle/>
        <a:p>
          <a:endParaRPr lang="en-US"/>
        </a:p>
      </dgm:t>
    </dgm:pt>
    <dgm:pt modelId="{086F160E-D293-4468-8E16-A7E693B0B77B}">
      <dgm:prSet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CONNECT THE WORLD</a:t>
          </a:r>
          <a:endParaRPr lang="en-US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gm:t>
    </dgm:pt>
    <dgm:pt modelId="{E4510DAD-B23C-4D19-9D0E-A2A52CEBE17E}" type="parTrans" cxnId="{90E72A6B-B98F-4697-894D-087231178BD0}">
      <dgm:prSet/>
      <dgm:spPr/>
      <dgm:t>
        <a:bodyPr/>
        <a:lstStyle/>
        <a:p>
          <a:endParaRPr lang="en-US"/>
        </a:p>
      </dgm:t>
    </dgm:pt>
    <dgm:pt modelId="{23C97199-15D9-42AB-BAAE-C521A951A9C6}" type="sibTrans" cxnId="{90E72A6B-B98F-4697-894D-087231178BD0}">
      <dgm:prSet/>
      <dgm:spPr/>
      <dgm:t>
        <a:bodyPr/>
        <a:lstStyle/>
        <a:p>
          <a:endParaRPr lang="en-US" dirty="0"/>
        </a:p>
      </dgm:t>
    </dgm:pt>
    <dgm:pt modelId="{224F47AD-D867-4C63-A5BC-FF34008E4D06}">
      <dgm:prSet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VIEW DATABASE</a:t>
          </a:r>
          <a:endParaRPr lang="en-US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gm:t>
    </dgm:pt>
    <dgm:pt modelId="{FFC1120A-CF6B-4F9F-A809-0CC3226C8BEC}" type="parTrans" cxnId="{9502D104-FAD4-43C3-B826-D37D04E9E745}">
      <dgm:prSet/>
      <dgm:spPr/>
      <dgm:t>
        <a:bodyPr/>
        <a:lstStyle/>
        <a:p>
          <a:endParaRPr lang="en-US"/>
        </a:p>
      </dgm:t>
    </dgm:pt>
    <dgm:pt modelId="{2EC8A8DA-F632-466F-B9AF-6A34D56FB894}" type="sibTrans" cxnId="{9502D104-FAD4-43C3-B826-D37D04E9E745}">
      <dgm:prSet/>
      <dgm:spPr/>
      <dgm:t>
        <a:bodyPr/>
        <a:lstStyle/>
        <a:p>
          <a:endParaRPr lang="en-US" dirty="0"/>
        </a:p>
      </dgm:t>
    </dgm:pt>
    <dgm:pt modelId="{080A1E41-5612-4932-B338-6B4B58983B39}">
      <dgm:prSet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ADD NEW ENTRIES</a:t>
          </a:r>
          <a:endParaRPr lang="en-US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gm:t>
    </dgm:pt>
    <dgm:pt modelId="{C963E88A-92C5-4BD7-A75E-8CF8229670E5}" type="parTrans" cxnId="{6934704E-3599-40D7-B33E-C15DBCFA8003}">
      <dgm:prSet/>
      <dgm:spPr/>
      <dgm:t>
        <a:bodyPr/>
        <a:lstStyle/>
        <a:p>
          <a:endParaRPr lang="en-US"/>
        </a:p>
      </dgm:t>
    </dgm:pt>
    <dgm:pt modelId="{86DADCDC-0121-4502-B91E-E4BC26FFE174}" type="sibTrans" cxnId="{6934704E-3599-40D7-B33E-C15DBCFA8003}">
      <dgm:prSet/>
      <dgm:spPr/>
      <dgm:t>
        <a:bodyPr/>
        <a:lstStyle/>
        <a:p>
          <a:endParaRPr lang="en-US" dirty="0"/>
        </a:p>
      </dgm:t>
    </dgm:pt>
    <dgm:pt modelId="{85A9D9C2-251B-401B-9660-7C8FE109FCCF}">
      <dgm:prSet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WORKSPACE</a:t>
          </a:r>
          <a:endParaRPr lang="en-US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gm:t>
    </dgm:pt>
    <dgm:pt modelId="{1C91FC29-5984-40E7-8670-5A4FF0F913CD}" type="parTrans" cxnId="{23FDDF56-9B61-4A48-9177-248B8C225D9F}">
      <dgm:prSet/>
      <dgm:spPr/>
      <dgm:t>
        <a:bodyPr/>
        <a:lstStyle/>
        <a:p>
          <a:endParaRPr lang="en-US"/>
        </a:p>
      </dgm:t>
    </dgm:pt>
    <dgm:pt modelId="{86609A42-8A69-48FD-9FAA-D2A27DB4B250}" type="sibTrans" cxnId="{23FDDF56-9B61-4A48-9177-248B8C225D9F}">
      <dgm:prSet/>
      <dgm:spPr/>
      <dgm:t>
        <a:bodyPr/>
        <a:lstStyle/>
        <a:p>
          <a:endParaRPr lang="en-US"/>
        </a:p>
      </dgm:t>
    </dgm:pt>
    <dgm:pt modelId="{0A574D73-4573-48A3-9D48-4F91A243E3E9}" type="pres">
      <dgm:prSet presAssocID="{19DA6398-A97C-4095-99AC-8FC5A1A68DA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25CBCD-91E3-4758-924B-977FC1A2C816}" type="pres">
      <dgm:prSet presAssocID="{D5999A09-2C4B-499F-8727-67EA7CF937E5}" presName="centerShape" presStyleLbl="node0" presStyleIdx="0" presStyleCnt="1"/>
      <dgm:spPr/>
      <dgm:t>
        <a:bodyPr/>
        <a:lstStyle/>
        <a:p>
          <a:endParaRPr lang="en-US"/>
        </a:p>
      </dgm:t>
    </dgm:pt>
    <dgm:pt modelId="{1E5C2735-4B55-4F01-ADAF-443326E5B7F9}" type="pres">
      <dgm:prSet presAssocID="{080A1E41-5612-4932-B338-6B4B58983B39}" presName="node" presStyleLbl="node1" presStyleIdx="0" presStyleCnt="8" custScaleX="142205" custScaleY="134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465EF-541F-452D-91A9-2A2C8005514E}" type="pres">
      <dgm:prSet presAssocID="{080A1E41-5612-4932-B338-6B4B58983B39}" presName="dummy" presStyleCnt="0"/>
      <dgm:spPr/>
    </dgm:pt>
    <dgm:pt modelId="{C1E56C63-E462-4DFC-92C6-181E261B1AFA}" type="pres">
      <dgm:prSet presAssocID="{86DADCDC-0121-4502-B91E-E4BC26FFE174}" presName="sibTrans" presStyleLbl="sibTrans2D1" presStyleIdx="0" presStyleCnt="8"/>
      <dgm:spPr/>
      <dgm:t>
        <a:bodyPr/>
        <a:lstStyle/>
        <a:p>
          <a:endParaRPr lang="en-US"/>
        </a:p>
      </dgm:t>
    </dgm:pt>
    <dgm:pt modelId="{9779C167-8861-4BFD-82EC-D423233DF152}" type="pres">
      <dgm:prSet presAssocID="{85A9D9C2-251B-401B-9660-7C8FE109FCCF}" presName="node" presStyleLbl="node1" presStyleIdx="1" presStyleCnt="8" custScaleX="166355" custScaleY="138365" custRadScaleRad="101575" custRadScaleInc="16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A6A63-5ED2-4C01-8F69-E2013730B8E9}" type="pres">
      <dgm:prSet presAssocID="{85A9D9C2-251B-401B-9660-7C8FE109FCCF}" presName="dummy" presStyleCnt="0"/>
      <dgm:spPr/>
    </dgm:pt>
    <dgm:pt modelId="{F0557A38-3BFC-4786-ACE1-18F284BB8E12}" type="pres">
      <dgm:prSet presAssocID="{86609A42-8A69-48FD-9FAA-D2A27DB4B250}" presName="sibTrans" presStyleLbl="sibTrans2D1" presStyleIdx="1" presStyleCnt="8"/>
      <dgm:spPr/>
      <dgm:t>
        <a:bodyPr/>
        <a:lstStyle/>
        <a:p>
          <a:endParaRPr lang="en-US"/>
        </a:p>
      </dgm:t>
    </dgm:pt>
    <dgm:pt modelId="{74DEBF7C-5524-4D1F-A6D2-A82B39BA70B6}" type="pres">
      <dgm:prSet presAssocID="{224F47AD-D867-4C63-A5BC-FF34008E4D06}" presName="node" presStyleLbl="node1" presStyleIdx="2" presStyleCnt="8" custScaleX="134869" custScaleY="1296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162F1-DB9B-4AE2-BA0D-B826505EEC7C}" type="pres">
      <dgm:prSet presAssocID="{224F47AD-D867-4C63-A5BC-FF34008E4D06}" presName="dummy" presStyleCnt="0"/>
      <dgm:spPr/>
    </dgm:pt>
    <dgm:pt modelId="{3B42B983-202E-4432-AC54-384966BAAAAA}" type="pres">
      <dgm:prSet presAssocID="{2EC8A8DA-F632-466F-B9AF-6A34D56FB894}" presName="sibTrans" presStyleLbl="sibTrans2D1" presStyleIdx="2" presStyleCnt="8"/>
      <dgm:spPr/>
      <dgm:t>
        <a:bodyPr/>
        <a:lstStyle/>
        <a:p>
          <a:endParaRPr lang="en-US"/>
        </a:p>
      </dgm:t>
    </dgm:pt>
    <dgm:pt modelId="{670AD3DA-C01E-4628-8BB5-AC014725D06D}" type="pres">
      <dgm:prSet presAssocID="{BA99A46B-2D7D-4032-841F-485953A80C65}" presName="node" presStyleLbl="node1" presStyleIdx="3" presStyleCnt="8" custScaleX="136271" custScaleY="128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FF5F2-1854-46A7-9F21-634CF48A2604}" type="pres">
      <dgm:prSet presAssocID="{BA99A46B-2D7D-4032-841F-485953A80C65}" presName="dummy" presStyleCnt="0"/>
      <dgm:spPr/>
    </dgm:pt>
    <dgm:pt modelId="{34185309-3C8F-46E2-BB8E-D66FD8AA87A0}" type="pres">
      <dgm:prSet presAssocID="{0F319147-3C55-4D32-9F92-FE01CD7E2123}" presName="sibTrans" presStyleLbl="sibTrans2D1" presStyleIdx="3" presStyleCnt="8"/>
      <dgm:spPr/>
      <dgm:t>
        <a:bodyPr/>
        <a:lstStyle/>
        <a:p>
          <a:endParaRPr lang="en-US"/>
        </a:p>
      </dgm:t>
    </dgm:pt>
    <dgm:pt modelId="{368A9C68-CFE4-4CB6-AF8A-C242A47BAF4B}" type="pres">
      <dgm:prSet presAssocID="{921988AD-0C39-46FB-BE7F-0B3F0464DE3F}" presName="node" presStyleLbl="node1" presStyleIdx="4" presStyleCnt="8" custScaleX="137127" custScaleY="127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67DC9-9C5F-442C-BC4F-6E2EA8102183}" type="pres">
      <dgm:prSet presAssocID="{921988AD-0C39-46FB-BE7F-0B3F0464DE3F}" presName="dummy" presStyleCnt="0"/>
      <dgm:spPr/>
    </dgm:pt>
    <dgm:pt modelId="{2AF16715-8525-4A76-96FB-5CA6C51C1CE2}" type="pres">
      <dgm:prSet presAssocID="{AF0AC2C8-553D-4B88-BB42-3FC65535BDB6}" presName="sibTrans" presStyleLbl="sibTrans2D1" presStyleIdx="4" presStyleCnt="8"/>
      <dgm:spPr/>
      <dgm:t>
        <a:bodyPr/>
        <a:lstStyle/>
        <a:p>
          <a:endParaRPr lang="en-US"/>
        </a:p>
      </dgm:t>
    </dgm:pt>
    <dgm:pt modelId="{DA1B14DE-0D6C-4075-9892-93411D6B868E}" type="pres">
      <dgm:prSet presAssocID="{086F160E-D293-4468-8E16-A7E693B0B77B}" presName="node" presStyleLbl="node1" presStyleIdx="5" presStyleCnt="8" custScaleX="135599" custScaleY="125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47B36-C7DA-460C-93B2-6400A8C47F0B}" type="pres">
      <dgm:prSet presAssocID="{086F160E-D293-4468-8E16-A7E693B0B77B}" presName="dummy" presStyleCnt="0"/>
      <dgm:spPr/>
    </dgm:pt>
    <dgm:pt modelId="{818F5B54-C767-4E38-98FA-3749C516B175}" type="pres">
      <dgm:prSet presAssocID="{23C97199-15D9-42AB-BAAE-C521A951A9C6}" presName="sibTrans" presStyleLbl="sibTrans2D1" presStyleIdx="5" presStyleCnt="8"/>
      <dgm:spPr/>
      <dgm:t>
        <a:bodyPr/>
        <a:lstStyle/>
        <a:p>
          <a:endParaRPr lang="en-US"/>
        </a:p>
      </dgm:t>
    </dgm:pt>
    <dgm:pt modelId="{381DF2E9-59BC-48B4-9E82-5E36ECB4D3A9}" type="pres">
      <dgm:prSet presAssocID="{3537EDED-1FAF-4C7D-9D67-8602F0EF9FCB}" presName="node" presStyleLbl="node1" presStyleIdx="6" presStyleCnt="8" custScaleX="134533" custScaleY="126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78288-31C5-43E5-9F4D-59C828C41F9D}" type="pres">
      <dgm:prSet presAssocID="{3537EDED-1FAF-4C7D-9D67-8602F0EF9FCB}" presName="dummy" presStyleCnt="0"/>
      <dgm:spPr/>
    </dgm:pt>
    <dgm:pt modelId="{050CF6E5-4F78-4609-9F5A-63BAC56CD7B8}" type="pres">
      <dgm:prSet presAssocID="{B3BA9475-7F2A-4D23-813D-64B5FF0A38B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6FAEA09C-1E9E-4B08-A507-1B833FE4FAB1}" type="pres">
      <dgm:prSet presAssocID="{473421D5-ACC0-44A1-9BFC-2C386735A3A5}" presName="node" presStyleLbl="node1" presStyleIdx="7" presStyleCnt="8" custScaleX="152866" custScaleY="146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EC94C-55BE-4B28-8781-41BBA2AB594D}" type="pres">
      <dgm:prSet presAssocID="{473421D5-ACC0-44A1-9BFC-2C386735A3A5}" presName="dummy" presStyleCnt="0"/>
      <dgm:spPr/>
    </dgm:pt>
    <dgm:pt modelId="{B75DFEAE-0A1A-4487-A6A1-126E895DE6D2}" type="pres">
      <dgm:prSet presAssocID="{FECDF020-BD24-4B2F-B3A6-3EB6FFB812C4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38D8D97B-E0AA-40BB-97AA-DC47D509C368}" srcId="{19DA6398-A97C-4095-99AC-8FC5A1A68DA1}" destId="{D5999A09-2C4B-499F-8727-67EA7CF937E5}" srcOrd="0" destOrd="0" parTransId="{270211B2-163C-4ACC-9A89-D468EA021EAB}" sibTransId="{C818AD2E-2F3B-41F3-B7EA-646D364913AD}"/>
    <dgm:cxn modelId="{EC3EEE24-62CB-485C-920D-1FC832C44439}" type="presOf" srcId="{2EC8A8DA-F632-466F-B9AF-6A34D56FB894}" destId="{3B42B983-202E-4432-AC54-384966BAAAAA}" srcOrd="0" destOrd="0" presId="urn:microsoft.com/office/officeart/2005/8/layout/radial6"/>
    <dgm:cxn modelId="{82A3B8FD-4F70-4637-828D-C63DBDBC62B7}" type="presOf" srcId="{BA99A46B-2D7D-4032-841F-485953A80C65}" destId="{670AD3DA-C01E-4628-8BB5-AC014725D06D}" srcOrd="0" destOrd="0" presId="urn:microsoft.com/office/officeart/2005/8/layout/radial6"/>
    <dgm:cxn modelId="{2A6FDC87-C11D-4E89-8EB4-6E7E92D8F0BC}" type="presOf" srcId="{086F160E-D293-4468-8E16-A7E693B0B77B}" destId="{DA1B14DE-0D6C-4075-9892-93411D6B868E}" srcOrd="0" destOrd="0" presId="urn:microsoft.com/office/officeart/2005/8/layout/radial6"/>
    <dgm:cxn modelId="{28703E55-D613-4F90-97E2-D7CD5D759AE2}" type="presOf" srcId="{23C97199-15D9-42AB-BAAE-C521A951A9C6}" destId="{818F5B54-C767-4E38-98FA-3749C516B175}" srcOrd="0" destOrd="0" presId="urn:microsoft.com/office/officeart/2005/8/layout/radial6"/>
    <dgm:cxn modelId="{665FA969-5A8C-43D9-8BFA-1EC3BE0B95BC}" srcId="{D5999A09-2C4B-499F-8727-67EA7CF937E5}" destId="{473421D5-ACC0-44A1-9BFC-2C386735A3A5}" srcOrd="7" destOrd="0" parTransId="{8827ABA8-BC1A-40B5-A5EC-4D729956B1EA}" sibTransId="{FECDF020-BD24-4B2F-B3A6-3EB6FFB812C4}"/>
    <dgm:cxn modelId="{1599E7BD-8892-4CBB-A4A8-D9A494C2F478}" type="presOf" srcId="{AF0AC2C8-553D-4B88-BB42-3FC65535BDB6}" destId="{2AF16715-8525-4A76-96FB-5CA6C51C1CE2}" srcOrd="0" destOrd="0" presId="urn:microsoft.com/office/officeart/2005/8/layout/radial6"/>
    <dgm:cxn modelId="{A1213F09-1906-46E7-93EC-D52E87FB6728}" srcId="{D5999A09-2C4B-499F-8727-67EA7CF937E5}" destId="{BA99A46B-2D7D-4032-841F-485953A80C65}" srcOrd="3" destOrd="0" parTransId="{413D7BF4-0C1B-4548-876D-B42E10544AFA}" sibTransId="{0F319147-3C55-4D32-9F92-FE01CD7E2123}"/>
    <dgm:cxn modelId="{D739E5AF-354C-4642-AA6F-918EA1E436C5}" type="presOf" srcId="{224F47AD-D867-4C63-A5BC-FF34008E4D06}" destId="{74DEBF7C-5524-4D1F-A6D2-A82B39BA70B6}" srcOrd="0" destOrd="0" presId="urn:microsoft.com/office/officeart/2005/8/layout/radial6"/>
    <dgm:cxn modelId="{35969255-2DE4-4765-9DA4-43761435E1AF}" type="presOf" srcId="{85A9D9C2-251B-401B-9660-7C8FE109FCCF}" destId="{9779C167-8861-4BFD-82EC-D423233DF152}" srcOrd="0" destOrd="0" presId="urn:microsoft.com/office/officeart/2005/8/layout/radial6"/>
    <dgm:cxn modelId="{9F1CAC90-A5B1-4658-8E2F-0313AFDCBE5E}" type="presOf" srcId="{86609A42-8A69-48FD-9FAA-D2A27DB4B250}" destId="{F0557A38-3BFC-4786-ACE1-18F284BB8E12}" srcOrd="0" destOrd="0" presId="urn:microsoft.com/office/officeart/2005/8/layout/radial6"/>
    <dgm:cxn modelId="{1A8D24EA-6EB6-4222-ADEB-A388D30F3F22}" type="presOf" srcId="{19DA6398-A97C-4095-99AC-8FC5A1A68DA1}" destId="{0A574D73-4573-48A3-9D48-4F91A243E3E9}" srcOrd="0" destOrd="0" presId="urn:microsoft.com/office/officeart/2005/8/layout/radial6"/>
    <dgm:cxn modelId="{F1687D5F-EADE-46F8-A43C-A57E4084FE46}" type="presOf" srcId="{D5999A09-2C4B-499F-8727-67EA7CF937E5}" destId="{6625CBCD-91E3-4758-924B-977FC1A2C816}" srcOrd="0" destOrd="0" presId="urn:microsoft.com/office/officeart/2005/8/layout/radial6"/>
    <dgm:cxn modelId="{C91C9BDA-C6C7-408E-96F8-25FEC642F734}" type="presOf" srcId="{3537EDED-1FAF-4C7D-9D67-8602F0EF9FCB}" destId="{381DF2E9-59BC-48B4-9E82-5E36ECB4D3A9}" srcOrd="0" destOrd="0" presId="urn:microsoft.com/office/officeart/2005/8/layout/radial6"/>
    <dgm:cxn modelId="{90E72A6B-B98F-4697-894D-087231178BD0}" srcId="{D5999A09-2C4B-499F-8727-67EA7CF937E5}" destId="{086F160E-D293-4468-8E16-A7E693B0B77B}" srcOrd="5" destOrd="0" parTransId="{E4510DAD-B23C-4D19-9D0E-A2A52CEBE17E}" sibTransId="{23C97199-15D9-42AB-BAAE-C521A951A9C6}"/>
    <dgm:cxn modelId="{58F1B884-529C-4AE7-9A9A-058195590322}" type="presOf" srcId="{86DADCDC-0121-4502-B91E-E4BC26FFE174}" destId="{C1E56C63-E462-4DFC-92C6-181E261B1AFA}" srcOrd="0" destOrd="0" presId="urn:microsoft.com/office/officeart/2005/8/layout/radial6"/>
    <dgm:cxn modelId="{06B9F93D-A6C5-4C5F-BDDE-3BC9C4E3B870}" type="presOf" srcId="{FECDF020-BD24-4B2F-B3A6-3EB6FFB812C4}" destId="{B75DFEAE-0A1A-4487-A6A1-126E895DE6D2}" srcOrd="0" destOrd="0" presId="urn:microsoft.com/office/officeart/2005/8/layout/radial6"/>
    <dgm:cxn modelId="{9502D104-FAD4-43C3-B826-D37D04E9E745}" srcId="{D5999A09-2C4B-499F-8727-67EA7CF937E5}" destId="{224F47AD-D867-4C63-A5BC-FF34008E4D06}" srcOrd="2" destOrd="0" parTransId="{FFC1120A-CF6B-4F9F-A809-0CC3226C8BEC}" sibTransId="{2EC8A8DA-F632-466F-B9AF-6A34D56FB894}"/>
    <dgm:cxn modelId="{CA447082-AD06-4161-9423-3EA97D143DC2}" srcId="{D5999A09-2C4B-499F-8727-67EA7CF937E5}" destId="{921988AD-0C39-46FB-BE7F-0B3F0464DE3F}" srcOrd="4" destOrd="0" parTransId="{A71EA1B0-0448-48FB-B11A-9D6FF64062CA}" sibTransId="{AF0AC2C8-553D-4B88-BB42-3FC65535BDB6}"/>
    <dgm:cxn modelId="{23FDDF56-9B61-4A48-9177-248B8C225D9F}" srcId="{D5999A09-2C4B-499F-8727-67EA7CF937E5}" destId="{85A9D9C2-251B-401B-9660-7C8FE109FCCF}" srcOrd="1" destOrd="0" parTransId="{1C91FC29-5984-40E7-8670-5A4FF0F913CD}" sibTransId="{86609A42-8A69-48FD-9FAA-D2A27DB4B250}"/>
    <dgm:cxn modelId="{54928182-B595-4EF4-AB92-02EF42607A4F}" srcId="{D5999A09-2C4B-499F-8727-67EA7CF937E5}" destId="{3537EDED-1FAF-4C7D-9D67-8602F0EF9FCB}" srcOrd="6" destOrd="0" parTransId="{A99ABCE5-7944-4B71-8237-0BC587876058}" sibTransId="{B3BA9475-7F2A-4D23-813D-64B5FF0A38BE}"/>
    <dgm:cxn modelId="{3ADC380E-7E4D-46CC-A6BF-3EF0A3937F11}" type="presOf" srcId="{080A1E41-5612-4932-B338-6B4B58983B39}" destId="{1E5C2735-4B55-4F01-ADAF-443326E5B7F9}" srcOrd="0" destOrd="0" presId="urn:microsoft.com/office/officeart/2005/8/layout/radial6"/>
    <dgm:cxn modelId="{0D8DF848-ADAF-42C6-92CC-0EEDCB7FD978}" type="presOf" srcId="{921988AD-0C39-46FB-BE7F-0B3F0464DE3F}" destId="{368A9C68-CFE4-4CB6-AF8A-C242A47BAF4B}" srcOrd="0" destOrd="0" presId="urn:microsoft.com/office/officeart/2005/8/layout/radial6"/>
    <dgm:cxn modelId="{FF889E94-24E8-4020-976E-9DC5D7B0DE21}" type="presOf" srcId="{473421D5-ACC0-44A1-9BFC-2C386735A3A5}" destId="{6FAEA09C-1E9E-4B08-A507-1B833FE4FAB1}" srcOrd="0" destOrd="0" presId="urn:microsoft.com/office/officeart/2005/8/layout/radial6"/>
    <dgm:cxn modelId="{6934704E-3599-40D7-B33E-C15DBCFA8003}" srcId="{D5999A09-2C4B-499F-8727-67EA7CF937E5}" destId="{080A1E41-5612-4932-B338-6B4B58983B39}" srcOrd="0" destOrd="0" parTransId="{C963E88A-92C5-4BD7-A75E-8CF8229670E5}" sibTransId="{86DADCDC-0121-4502-B91E-E4BC26FFE174}"/>
    <dgm:cxn modelId="{200C1B42-6578-41BF-B7CD-259D5A371268}" type="presOf" srcId="{B3BA9475-7F2A-4D23-813D-64B5FF0A38BE}" destId="{050CF6E5-4F78-4609-9F5A-63BAC56CD7B8}" srcOrd="0" destOrd="0" presId="urn:microsoft.com/office/officeart/2005/8/layout/radial6"/>
    <dgm:cxn modelId="{4C542425-A82C-49DF-9427-87CDAC46299D}" type="presOf" srcId="{0F319147-3C55-4D32-9F92-FE01CD7E2123}" destId="{34185309-3C8F-46E2-BB8E-D66FD8AA87A0}" srcOrd="0" destOrd="0" presId="urn:microsoft.com/office/officeart/2005/8/layout/radial6"/>
    <dgm:cxn modelId="{8E1F4ADF-2E61-4A07-A874-0717730394DC}" type="presParOf" srcId="{0A574D73-4573-48A3-9D48-4F91A243E3E9}" destId="{6625CBCD-91E3-4758-924B-977FC1A2C816}" srcOrd="0" destOrd="0" presId="urn:microsoft.com/office/officeart/2005/8/layout/radial6"/>
    <dgm:cxn modelId="{D4237A43-441F-410A-99F1-FACA832A791A}" type="presParOf" srcId="{0A574D73-4573-48A3-9D48-4F91A243E3E9}" destId="{1E5C2735-4B55-4F01-ADAF-443326E5B7F9}" srcOrd="1" destOrd="0" presId="urn:microsoft.com/office/officeart/2005/8/layout/radial6"/>
    <dgm:cxn modelId="{6E83BFFF-AC2D-4522-99D5-E431AEEDF51C}" type="presParOf" srcId="{0A574D73-4573-48A3-9D48-4F91A243E3E9}" destId="{A84465EF-541F-452D-91A9-2A2C8005514E}" srcOrd="2" destOrd="0" presId="urn:microsoft.com/office/officeart/2005/8/layout/radial6"/>
    <dgm:cxn modelId="{F240DEB1-AC66-435F-91E3-72D5B2247E62}" type="presParOf" srcId="{0A574D73-4573-48A3-9D48-4F91A243E3E9}" destId="{C1E56C63-E462-4DFC-92C6-181E261B1AFA}" srcOrd="3" destOrd="0" presId="urn:microsoft.com/office/officeart/2005/8/layout/radial6"/>
    <dgm:cxn modelId="{7199FFD8-F8F9-4B43-BD09-EC0BAFFC7016}" type="presParOf" srcId="{0A574D73-4573-48A3-9D48-4F91A243E3E9}" destId="{9779C167-8861-4BFD-82EC-D423233DF152}" srcOrd="4" destOrd="0" presId="urn:microsoft.com/office/officeart/2005/8/layout/radial6"/>
    <dgm:cxn modelId="{E93E4E5C-87CF-4738-9390-E4D10F23E7E6}" type="presParOf" srcId="{0A574D73-4573-48A3-9D48-4F91A243E3E9}" destId="{344A6A63-5ED2-4C01-8F69-E2013730B8E9}" srcOrd="5" destOrd="0" presId="urn:microsoft.com/office/officeart/2005/8/layout/radial6"/>
    <dgm:cxn modelId="{85A905ED-E3B2-469C-8B20-3C3FDB4379C2}" type="presParOf" srcId="{0A574D73-4573-48A3-9D48-4F91A243E3E9}" destId="{F0557A38-3BFC-4786-ACE1-18F284BB8E12}" srcOrd="6" destOrd="0" presId="urn:microsoft.com/office/officeart/2005/8/layout/radial6"/>
    <dgm:cxn modelId="{CEB31AF1-2858-4969-AC69-05E7FB74DD7F}" type="presParOf" srcId="{0A574D73-4573-48A3-9D48-4F91A243E3E9}" destId="{74DEBF7C-5524-4D1F-A6D2-A82B39BA70B6}" srcOrd="7" destOrd="0" presId="urn:microsoft.com/office/officeart/2005/8/layout/radial6"/>
    <dgm:cxn modelId="{009A4ED4-76DE-4439-A3B9-30727B16DFD3}" type="presParOf" srcId="{0A574D73-4573-48A3-9D48-4F91A243E3E9}" destId="{091162F1-DB9B-4AE2-BA0D-B826505EEC7C}" srcOrd="8" destOrd="0" presId="urn:microsoft.com/office/officeart/2005/8/layout/radial6"/>
    <dgm:cxn modelId="{A485816D-7668-42D0-848F-16097E90CDCD}" type="presParOf" srcId="{0A574D73-4573-48A3-9D48-4F91A243E3E9}" destId="{3B42B983-202E-4432-AC54-384966BAAAAA}" srcOrd="9" destOrd="0" presId="urn:microsoft.com/office/officeart/2005/8/layout/radial6"/>
    <dgm:cxn modelId="{B3F12EDF-88AC-4E32-986B-B6DDD7F5A256}" type="presParOf" srcId="{0A574D73-4573-48A3-9D48-4F91A243E3E9}" destId="{670AD3DA-C01E-4628-8BB5-AC014725D06D}" srcOrd="10" destOrd="0" presId="urn:microsoft.com/office/officeart/2005/8/layout/radial6"/>
    <dgm:cxn modelId="{92A4B113-E509-4C16-A82D-9424809B4CFB}" type="presParOf" srcId="{0A574D73-4573-48A3-9D48-4F91A243E3E9}" destId="{ED8FF5F2-1854-46A7-9F21-634CF48A2604}" srcOrd="11" destOrd="0" presId="urn:microsoft.com/office/officeart/2005/8/layout/radial6"/>
    <dgm:cxn modelId="{0B4E0847-6CC3-475E-A0D2-8BE900640005}" type="presParOf" srcId="{0A574D73-4573-48A3-9D48-4F91A243E3E9}" destId="{34185309-3C8F-46E2-BB8E-D66FD8AA87A0}" srcOrd="12" destOrd="0" presId="urn:microsoft.com/office/officeart/2005/8/layout/radial6"/>
    <dgm:cxn modelId="{BDAE74E0-9AB8-43A2-BA3E-B948FC73CF9D}" type="presParOf" srcId="{0A574D73-4573-48A3-9D48-4F91A243E3E9}" destId="{368A9C68-CFE4-4CB6-AF8A-C242A47BAF4B}" srcOrd="13" destOrd="0" presId="urn:microsoft.com/office/officeart/2005/8/layout/radial6"/>
    <dgm:cxn modelId="{D0903131-EFCB-4F97-94E7-5BD2FE540603}" type="presParOf" srcId="{0A574D73-4573-48A3-9D48-4F91A243E3E9}" destId="{AE767DC9-9C5F-442C-BC4F-6E2EA8102183}" srcOrd="14" destOrd="0" presId="urn:microsoft.com/office/officeart/2005/8/layout/radial6"/>
    <dgm:cxn modelId="{7B357C25-9012-45CC-A27B-EF48DC4A9D8D}" type="presParOf" srcId="{0A574D73-4573-48A3-9D48-4F91A243E3E9}" destId="{2AF16715-8525-4A76-96FB-5CA6C51C1CE2}" srcOrd="15" destOrd="0" presId="urn:microsoft.com/office/officeart/2005/8/layout/radial6"/>
    <dgm:cxn modelId="{85609F84-C230-4035-B1A2-E27A236F10BD}" type="presParOf" srcId="{0A574D73-4573-48A3-9D48-4F91A243E3E9}" destId="{DA1B14DE-0D6C-4075-9892-93411D6B868E}" srcOrd="16" destOrd="0" presId="urn:microsoft.com/office/officeart/2005/8/layout/radial6"/>
    <dgm:cxn modelId="{547682E9-4ACA-441E-8F1A-47EC0AD071F9}" type="presParOf" srcId="{0A574D73-4573-48A3-9D48-4F91A243E3E9}" destId="{B9847B36-C7DA-460C-93B2-6400A8C47F0B}" srcOrd="17" destOrd="0" presId="urn:microsoft.com/office/officeart/2005/8/layout/radial6"/>
    <dgm:cxn modelId="{C233798F-C62C-4F15-9430-B547C1E2E214}" type="presParOf" srcId="{0A574D73-4573-48A3-9D48-4F91A243E3E9}" destId="{818F5B54-C767-4E38-98FA-3749C516B175}" srcOrd="18" destOrd="0" presId="urn:microsoft.com/office/officeart/2005/8/layout/radial6"/>
    <dgm:cxn modelId="{8FF9AB29-4ABC-48CE-9252-1A0C1C416AE6}" type="presParOf" srcId="{0A574D73-4573-48A3-9D48-4F91A243E3E9}" destId="{381DF2E9-59BC-48B4-9E82-5E36ECB4D3A9}" srcOrd="19" destOrd="0" presId="urn:microsoft.com/office/officeart/2005/8/layout/radial6"/>
    <dgm:cxn modelId="{24B346E9-53B0-42A0-964D-24790E5E807C}" type="presParOf" srcId="{0A574D73-4573-48A3-9D48-4F91A243E3E9}" destId="{FFE78288-31C5-43E5-9F4D-59C828C41F9D}" srcOrd="20" destOrd="0" presId="urn:microsoft.com/office/officeart/2005/8/layout/radial6"/>
    <dgm:cxn modelId="{2802331B-8F37-435F-911E-D22666147774}" type="presParOf" srcId="{0A574D73-4573-48A3-9D48-4F91A243E3E9}" destId="{050CF6E5-4F78-4609-9F5A-63BAC56CD7B8}" srcOrd="21" destOrd="0" presId="urn:microsoft.com/office/officeart/2005/8/layout/radial6"/>
    <dgm:cxn modelId="{0D17C1B0-BC10-4BDB-B838-53860344C185}" type="presParOf" srcId="{0A574D73-4573-48A3-9D48-4F91A243E3E9}" destId="{6FAEA09C-1E9E-4B08-A507-1B833FE4FAB1}" srcOrd="22" destOrd="0" presId="urn:microsoft.com/office/officeart/2005/8/layout/radial6"/>
    <dgm:cxn modelId="{1A4CBD82-D8AF-4765-AD13-AA084A2B1608}" type="presParOf" srcId="{0A574D73-4573-48A3-9D48-4F91A243E3E9}" destId="{37FEC94C-55BE-4B28-8781-41BBA2AB594D}" srcOrd="23" destOrd="0" presId="urn:microsoft.com/office/officeart/2005/8/layout/radial6"/>
    <dgm:cxn modelId="{F256E988-F785-440C-8643-70B546707458}" type="presParOf" srcId="{0A574D73-4573-48A3-9D48-4F91A243E3E9}" destId="{B75DFEAE-0A1A-4487-A6A1-126E895DE6D2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A0285-30AA-49C9-8B36-760CF73CC8B7}" type="doc">
      <dgm:prSet loTypeId="urn:microsoft.com/office/officeart/2005/8/layout/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A18CD8-7EEC-4FA4-808F-FD9CB5CB4CC9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Online Registration From Official Website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2124B137-5D2B-481B-8E0A-1245A934C0FC}" type="parTrans" cxnId="{3B7CD2E8-3236-43BB-AB16-532850CAA6C3}">
      <dgm:prSet/>
      <dgm:spPr/>
      <dgm:t>
        <a:bodyPr/>
        <a:lstStyle/>
        <a:p>
          <a:endParaRPr lang="en-US"/>
        </a:p>
      </dgm:t>
    </dgm:pt>
    <dgm:pt modelId="{A7B18BBA-1489-4859-8A2A-6EFC5F0843B3}" type="sibTrans" cxnId="{3B7CD2E8-3236-43BB-AB16-532850CAA6C3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3EB93DAC-C05E-47B2-BB58-27FF4963D22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Creating unique id and password for village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D2934D6B-E012-4701-B23C-74759F7D2EF1}" type="parTrans" cxnId="{B4FA35AD-35B1-428B-8840-E4618A3D644E}">
      <dgm:prSet/>
      <dgm:spPr/>
      <dgm:t>
        <a:bodyPr/>
        <a:lstStyle/>
        <a:p>
          <a:endParaRPr lang="en-US"/>
        </a:p>
      </dgm:t>
    </dgm:pt>
    <dgm:pt modelId="{E5A93571-5AE1-4A5B-8C27-E233BA81FAA9}" type="sibTrans" cxnId="{B4FA35AD-35B1-428B-8840-E4618A3D644E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476FF70C-8379-413F-A203-D5A337452978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client to main server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F1078713-B445-4290-9596-EB7A7E7AB420}" type="parTrans" cxnId="{0D57F300-E0F8-46E2-ACF8-9A52455B8447}">
      <dgm:prSet/>
      <dgm:spPr/>
      <dgm:t>
        <a:bodyPr/>
        <a:lstStyle/>
        <a:p>
          <a:endParaRPr lang="en-US"/>
        </a:p>
      </dgm:t>
    </dgm:pt>
    <dgm:pt modelId="{9074EE7F-FE6E-4A56-A554-C55373612114}" type="sibTrans" cxnId="{0D57F300-E0F8-46E2-ACF8-9A52455B8447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8F647010-7FBC-4A4F-A959-BF87F1E9AC57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software  to database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799B4C6A-BACD-42A8-BD0D-BE6FA82F0F6B}" type="parTrans" cxnId="{AF740032-E2D1-4B66-ADE9-D0F19317A57E}">
      <dgm:prSet/>
      <dgm:spPr/>
      <dgm:t>
        <a:bodyPr/>
        <a:lstStyle/>
        <a:p>
          <a:endParaRPr lang="en-US"/>
        </a:p>
      </dgm:t>
    </dgm:pt>
    <dgm:pt modelId="{B8F8B6FC-50A0-4205-829E-2B46C7AEBDFF}" type="sibTrans" cxnId="{AF740032-E2D1-4B66-ADE9-D0F19317A57E}">
      <dgm:prSet/>
      <dgm:spPr/>
      <dgm:t>
        <a:bodyPr/>
        <a:lstStyle/>
        <a:p>
          <a:endParaRPr lang="en-US"/>
        </a:p>
      </dgm:t>
    </dgm:pt>
    <dgm:pt modelId="{8CEDAA17-4E68-4D53-9CB2-1606ECA1B7F4}">
      <dgm:prSet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Creating new table for village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1737E650-B2D8-422B-840C-C32749AA773E}" type="parTrans" cxnId="{919C8BA0-7F6D-4E56-B399-81F160A19A7C}">
      <dgm:prSet/>
      <dgm:spPr/>
      <dgm:t>
        <a:bodyPr/>
        <a:lstStyle/>
        <a:p>
          <a:endParaRPr lang="en-US"/>
        </a:p>
      </dgm:t>
    </dgm:pt>
    <dgm:pt modelId="{293123BB-828D-4A04-9A39-1308D1186AC7}" type="sibTrans" cxnId="{919C8BA0-7F6D-4E56-B399-81F160A19A7C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480CC329-40D6-486F-BE70-D610A5EE8689}">
      <dgm:prSet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Online Login to the main application 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1BCCE0C1-5E4F-4B37-8F2B-8F803E33191B}" type="parTrans" cxnId="{872396F4-5AFD-42ED-8B64-65FA4F7807AB}">
      <dgm:prSet/>
      <dgm:spPr/>
      <dgm:t>
        <a:bodyPr/>
        <a:lstStyle/>
        <a:p>
          <a:endParaRPr lang="en-US"/>
        </a:p>
      </dgm:t>
    </dgm:pt>
    <dgm:pt modelId="{CCB0C1BF-302F-4B91-9D0D-644706FAE5AC}" type="sibTrans" cxnId="{872396F4-5AFD-42ED-8B64-65FA4F7807AB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6654A437-07D7-404F-8C22-A8F41F04C38C}" type="pres">
      <dgm:prSet presAssocID="{5E0A0285-30AA-49C9-8B36-760CF73CC8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7FE26A-9711-4B9C-90F9-F763BB741836}" type="pres">
      <dgm:prSet presAssocID="{34A18CD8-7EEC-4FA4-808F-FD9CB5CB4CC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5A544-06A0-4708-8665-BB677C52A4DA}" type="pres">
      <dgm:prSet presAssocID="{A7B18BBA-1489-4859-8A2A-6EFC5F0843B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9340C85-FD89-4242-82B3-475C0B8937B0}" type="pres">
      <dgm:prSet presAssocID="{A7B18BBA-1489-4859-8A2A-6EFC5F0843B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86BAE4E-D64C-4A44-8404-0129CB72A70A}" type="pres">
      <dgm:prSet presAssocID="{3EB93DAC-C05E-47B2-BB58-27FF4963D22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72896-D100-45A3-ADC4-6C789E723865}" type="pres">
      <dgm:prSet presAssocID="{E5A93571-5AE1-4A5B-8C27-E233BA81FAA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71F9ACC-E7FE-47C0-B10C-0F1E0ABCB24F}" type="pres">
      <dgm:prSet presAssocID="{E5A93571-5AE1-4A5B-8C27-E233BA81FAA9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4AD0B52-A561-46A0-8840-A1E972B6C78C}" type="pres">
      <dgm:prSet presAssocID="{480CC329-40D6-486F-BE70-D610A5EE868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9F653-D855-445A-9B39-7D8B9F3D0D90}" type="pres">
      <dgm:prSet presAssocID="{CCB0C1BF-302F-4B91-9D0D-644706FAE5A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A8FE46B-32C5-474C-8CC8-D3720ECD56E5}" type="pres">
      <dgm:prSet presAssocID="{CCB0C1BF-302F-4B91-9D0D-644706FAE5A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38ABE5D-1B03-4604-911F-437C8C95A316}" type="pres">
      <dgm:prSet presAssocID="{476FF70C-8379-413F-A203-D5A337452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0C555-B856-4D42-9C99-CE80AA3D6046}" type="pres">
      <dgm:prSet presAssocID="{9074EE7F-FE6E-4A56-A554-C5537361211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3546493-8EE5-46D8-923D-A0F6CFFD76B4}" type="pres">
      <dgm:prSet presAssocID="{9074EE7F-FE6E-4A56-A554-C5537361211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9EF0D27-2D59-40E8-BE3D-3885D192A496}" type="pres">
      <dgm:prSet presAssocID="{8CEDAA17-4E68-4D53-9CB2-1606ECA1B7F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FA76C-1A41-41AD-8AC6-61B4D4D00E2E}" type="pres">
      <dgm:prSet presAssocID="{293123BB-828D-4A04-9A39-1308D1186AC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A6253A1-D3CA-41E7-BA59-BD34CB2C6D28}" type="pres">
      <dgm:prSet presAssocID="{293123BB-828D-4A04-9A39-1308D1186AC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0677EF2-1CC6-4B28-B620-5D3E4DC095DE}" type="pres">
      <dgm:prSet presAssocID="{8F647010-7FBC-4A4F-A959-BF87F1E9AC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84202B-2973-45A9-8D6D-F6EC9A08A090}" type="presOf" srcId="{E5A93571-5AE1-4A5B-8C27-E233BA81FAA9}" destId="{90C72896-D100-45A3-ADC4-6C789E723865}" srcOrd="0" destOrd="0" presId="urn:microsoft.com/office/officeart/2005/8/layout/process5"/>
    <dgm:cxn modelId="{A37A2D87-D721-4004-88C7-0AAF3DAE435C}" type="presOf" srcId="{293123BB-828D-4A04-9A39-1308D1186AC7}" destId="{D5CFA76C-1A41-41AD-8AC6-61B4D4D00E2E}" srcOrd="0" destOrd="0" presId="urn:microsoft.com/office/officeart/2005/8/layout/process5"/>
    <dgm:cxn modelId="{761CDCF3-5B0E-4F0E-A7D7-77A2B52290DA}" type="presOf" srcId="{E5A93571-5AE1-4A5B-8C27-E233BA81FAA9}" destId="{871F9ACC-E7FE-47C0-B10C-0F1E0ABCB24F}" srcOrd="1" destOrd="0" presId="urn:microsoft.com/office/officeart/2005/8/layout/process5"/>
    <dgm:cxn modelId="{E74ABE2C-39D8-428D-8151-28ED0F2EC9BA}" type="presOf" srcId="{3EB93DAC-C05E-47B2-BB58-27FF4963D221}" destId="{286BAE4E-D64C-4A44-8404-0129CB72A70A}" srcOrd="0" destOrd="0" presId="urn:microsoft.com/office/officeart/2005/8/layout/process5"/>
    <dgm:cxn modelId="{3B7CD2E8-3236-43BB-AB16-532850CAA6C3}" srcId="{5E0A0285-30AA-49C9-8B36-760CF73CC8B7}" destId="{34A18CD8-7EEC-4FA4-808F-FD9CB5CB4CC9}" srcOrd="0" destOrd="0" parTransId="{2124B137-5D2B-481B-8E0A-1245A934C0FC}" sibTransId="{A7B18BBA-1489-4859-8A2A-6EFC5F0843B3}"/>
    <dgm:cxn modelId="{DACA63C6-F10B-473C-A622-A27E5C813A38}" type="presOf" srcId="{8F647010-7FBC-4A4F-A959-BF87F1E9AC57}" destId="{70677EF2-1CC6-4B28-B620-5D3E4DC095DE}" srcOrd="0" destOrd="0" presId="urn:microsoft.com/office/officeart/2005/8/layout/process5"/>
    <dgm:cxn modelId="{B4FA35AD-35B1-428B-8840-E4618A3D644E}" srcId="{5E0A0285-30AA-49C9-8B36-760CF73CC8B7}" destId="{3EB93DAC-C05E-47B2-BB58-27FF4963D221}" srcOrd="1" destOrd="0" parTransId="{D2934D6B-E012-4701-B23C-74759F7D2EF1}" sibTransId="{E5A93571-5AE1-4A5B-8C27-E233BA81FAA9}"/>
    <dgm:cxn modelId="{95A50C8C-55AC-4326-8366-62AB44271862}" type="presOf" srcId="{9074EE7F-FE6E-4A56-A554-C55373612114}" destId="{53546493-8EE5-46D8-923D-A0F6CFFD76B4}" srcOrd="1" destOrd="0" presId="urn:microsoft.com/office/officeart/2005/8/layout/process5"/>
    <dgm:cxn modelId="{DA482931-5329-44A8-981A-F296EFDA4CC2}" type="presOf" srcId="{CCB0C1BF-302F-4B91-9D0D-644706FAE5AC}" destId="{EDA9F653-D855-445A-9B39-7D8B9F3D0D90}" srcOrd="0" destOrd="0" presId="urn:microsoft.com/office/officeart/2005/8/layout/process5"/>
    <dgm:cxn modelId="{8A4A7418-1A24-4EE6-BD5B-62054097772C}" type="presOf" srcId="{34A18CD8-7EEC-4FA4-808F-FD9CB5CB4CC9}" destId="{9A7FE26A-9711-4B9C-90F9-F763BB741836}" srcOrd="0" destOrd="0" presId="urn:microsoft.com/office/officeart/2005/8/layout/process5"/>
    <dgm:cxn modelId="{0D57F300-E0F8-46E2-ACF8-9A52455B8447}" srcId="{5E0A0285-30AA-49C9-8B36-760CF73CC8B7}" destId="{476FF70C-8379-413F-A203-D5A337452978}" srcOrd="3" destOrd="0" parTransId="{F1078713-B445-4290-9596-EB7A7E7AB420}" sibTransId="{9074EE7F-FE6E-4A56-A554-C55373612114}"/>
    <dgm:cxn modelId="{88C9058B-0DB6-4A57-B2E6-09CFF82A5658}" type="presOf" srcId="{A7B18BBA-1489-4859-8A2A-6EFC5F0843B3}" destId="{E7C5A544-06A0-4708-8665-BB677C52A4DA}" srcOrd="0" destOrd="0" presId="urn:microsoft.com/office/officeart/2005/8/layout/process5"/>
    <dgm:cxn modelId="{AF740032-E2D1-4B66-ADE9-D0F19317A57E}" srcId="{5E0A0285-30AA-49C9-8B36-760CF73CC8B7}" destId="{8F647010-7FBC-4A4F-A959-BF87F1E9AC57}" srcOrd="5" destOrd="0" parTransId="{799B4C6A-BACD-42A8-BD0D-BE6FA82F0F6B}" sibTransId="{B8F8B6FC-50A0-4205-829E-2B46C7AEBDFF}"/>
    <dgm:cxn modelId="{14674246-0E51-4B8F-8AD7-E2911581DF22}" type="presOf" srcId="{293123BB-828D-4A04-9A39-1308D1186AC7}" destId="{DA6253A1-D3CA-41E7-BA59-BD34CB2C6D28}" srcOrd="1" destOrd="0" presId="urn:microsoft.com/office/officeart/2005/8/layout/process5"/>
    <dgm:cxn modelId="{FC559E4E-68BF-4A59-946C-7355CB18EF19}" type="presOf" srcId="{480CC329-40D6-486F-BE70-D610A5EE8689}" destId="{54AD0B52-A561-46A0-8840-A1E972B6C78C}" srcOrd="0" destOrd="0" presId="urn:microsoft.com/office/officeart/2005/8/layout/process5"/>
    <dgm:cxn modelId="{81FC7010-810B-4E63-A426-733EA8F67DF2}" type="presOf" srcId="{476FF70C-8379-413F-A203-D5A337452978}" destId="{738ABE5D-1B03-4604-911F-437C8C95A316}" srcOrd="0" destOrd="0" presId="urn:microsoft.com/office/officeart/2005/8/layout/process5"/>
    <dgm:cxn modelId="{EAEC6A36-9CDA-425B-AEAD-AD2C1FDA7002}" type="presOf" srcId="{5E0A0285-30AA-49C9-8B36-760CF73CC8B7}" destId="{6654A437-07D7-404F-8C22-A8F41F04C38C}" srcOrd="0" destOrd="0" presId="urn:microsoft.com/office/officeart/2005/8/layout/process5"/>
    <dgm:cxn modelId="{919C8BA0-7F6D-4E56-B399-81F160A19A7C}" srcId="{5E0A0285-30AA-49C9-8B36-760CF73CC8B7}" destId="{8CEDAA17-4E68-4D53-9CB2-1606ECA1B7F4}" srcOrd="4" destOrd="0" parTransId="{1737E650-B2D8-422B-840C-C32749AA773E}" sibTransId="{293123BB-828D-4A04-9A39-1308D1186AC7}"/>
    <dgm:cxn modelId="{282896C2-AFA7-441D-9283-B962EFBD41E3}" type="presOf" srcId="{CCB0C1BF-302F-4B91-9D0D-644706FAE5AC}" destId="{7A8FE46B-32C5-474C-8CC8-D3720ECD56E5}" srcOrd="1" destOrd="0" presId="urn:microsoft.com/office/officeart/2005/8/layout/process5"/>
    <dgm:cxn modelId="{872396F4-5AFD-42ED-8B64-65FA4F7807AB}" srcId="{5E0A0285-30AA-49C9-8B36-760CF73CC8B7}" destId="{480CC329-40D6-486F-BE70-D610A5EE8689}" srcOrd="2" destOrd="0" parTransId="{1BCCE0C1-5E4F-4B37-8F2B-8F803E33191B}" sibTransId="{CCB0C1BF-302F-4B91-9D0D-644706FAE5AC}"/>
    <dgm:cxn modelId="{63B58ED9-C2D5-40FB-AFF6-9308001E8056}" type="presOf" srcId="{9074EE7F-FE6E-4A56-A554-C55373612114}" destId="{4780C555-B856-4D42-9C99-CE80AA3D6046}" srcOrd="0" destOrd="0" presId="urn:microsoft.com/office/officeart/2005/8/layout/process5"/>
    <dgm:cxn modelId="{78DF4096-68A6-455A-BD07-B5BFE5D47764}" type="presOf" srcId="{8CEDAA17-4E68-4D53-9CB2-1606ECA1B7F4}" destId="{89EF0D27-2D59-40E8-BE3D-3885D192A496}" srcOrd="0" destOrd="0" presId="urn:microsoft.com/office/officeart/2005/8/layout/process5"/>
    <dgm:cxn modelId="{16E24992-95E1-4428-BBCA-46FC0CFB5091}" type="presOf" srcId="{A7B18BBA-1489-4859-8A2A-6EFC5F0843B3}" destId="{C9340C85-FD89-4242-82B3-475C0B8937B0}" srcOrd="1" destOrd="0" presId="urn:microsoft.com/office/officeart/2005/8/layout/process5"/>
    <dgm:cxn modelId="{CBA0EBEB-9DA2-4AAC-B5C5-215A2DDA6215}" type="presParOf" srcId="{6654A437-07D7-404F-8C22-A8F41F04C38C}" destId="{9A7FE26A-9711-4B9C-90F9-F763BB741836}" srcOrd="0" destOrd="0" presId="urn:microsoft.com/office/officeart/2005/8/layout/process5"/>
    <dgm:cxn modelId="{7ADFE564-5570-4FD8-B132-7C8061A07C9B}" type="presParOf" srcId="{6654A437-07D7-404F-8C22-A8F41F04C38C}" destId="{E7C5A544-06A0-4708-8665-BB677C52A4DA}" srcOrd="1" destOrd="0" presId="urn:microsoft.com/office/officeart/2005/8/layout/process5"/>
    <dgm:cxn modelId="{B8A9B756-E31C-4D5B-BC30-E4C1E3A59678}" type="presParOf" srcId="{E7C5A544-06A0-4708-8665-BB677C52A4DA}" destId="{C9340C85-FD89-4242-82B3-475C0B8937B0}" srcOrd="0" destOrd="0" presId="urn:microsoft.com/office/officeart/2005/8/layout/process5"/>
    <dgm:cxn modelId="{A1AA122C-CB06-4CDA-BC7C-D2DA8F1C390C}" type="presParOf" srcId="{6654A437-07D7-404F-8C22-A8F41F04C38C}" destId="{286BAE4E-D64C-4A44-8404-0129CB72A70A}" srcOrd="2" destOrd="0" presId="urn:microsoft.com/office/officeart/2005/8/layout/process5"/>
    <dgm:cxn modelId="{5B4CFB56-F042-49B3-9ABA-E8EE03BA44CA}" type="presParOf" srcId="{6654A437-07D7-404F-8C22-A8F41F04C38C}" destId="{90C72896-D100-45A3-ADC4-6C789E723865}" srcOrd="3" destOrd="0" presId="urn:microsoft.com/office/officeart/2005/8/layout/process5"/>
    <dgm:cxn modelId="{1FA879CC-4FB5-45C9-B14A-9CB43F84A0B2}" type="presParOf" srcId="{90C72896-D100-45A3-ADC4-6C789E723865}" destId="{871F9ACC-E7FE-47C0-B10C-0F1E0ABCB24F}" srcOrd="0" destOrd="0" presId="urn:microsoft.com/office/officeart/2005/8/layout/process5"/>
    <dgm:cxn modelId="{18985696-E201-4805-A7F2-8371084B483A}" type="presParOf" srcId="{6654A437-07D7-404F-8C22-A8F41F04C38C}" destId="{54AD0B52-A561-46A0-8840-A1E972B6C78C}" srcOrd="4" destOrd="0" presId="urn:microsoft.com/office/officeart/2005/8/layout/process5"/>
    <dgm:cxn modelId="{D0D7C100-D577-48F3-9EE9-1756104A2BA4}" type="presParOf" srcId="{6654A437-07D7-404F-8C22-A8F41F04C38C}" destId="{EDA9F653-D855-445A-9B39-7D8B9F3D0D90}" srcOrd="5" destOrd="0" presId="urn:microsoft.com/office/officeart/2005/8/layout/process5"/>
    <dgm:cxn modelId="{DE9F148F-378B-4DA6-A87E-774478897543}" type="presParOf" srcId="{EDA9F653-D855-445A-9B39-7D8B9F3D0D90}" destId="{7A8FE46B-32C5-474C-8CC8-D3720ECD56E5}" srcOrd="0" destOrd="0" presId="urn:microsoft.com/office/officeart/2005/8/layout/process5"/>
    <dgm:cxn modelId="{3CF69F75-932A-4D79-AA0F-5574E0F2F7E0}" type="presParOf" srcId="{6654A437-07D7-404F-8C22-A8F41F04C38C}" destId="{738ABE5D-1B03-4604-911F-437C8C95A316}" srcOrd="6" destOrd="0" presId="urn:microsoft.com/office/officeart/2005/8/layout/process5"/>
    <dgm:cxn modelId="{FA080766-BD7A-4E5C-960C-11F21A6D4B9C}" type="presParOf" srcId="{6654A437-07D7-404F-8C22-A8F41F04C38C}" destId="{4780C555-B856-4D42-9C99-CE80AA3D6046}" srcOrd="7" destOrd="0" presId="urn:microsoft.com/office/officeart/2005/8/layout/process5"/>
    <dgm:cxn modelId="{53FAAD6C-2C93-4C80-97E1-F77EF42A6856}" type="presParOf" srcId="{4780C555-B856-4D42-9C99-CE80AA3D6046}" destId="{53546493-8EE5-46D8-923D-A0F6CFFD76B4}" srcOrd="0" destOrd="0" presId="urn:microsoft.com/office/officeart/2005/8/layout/process5"/>
    <dgm:cxn modelId="{B1351666-2728-49B3-9807-C0941EF8DD31}" type="presParOf" srcId="{6654A437-07D7-404F-8C22-A8F41F04C38C}" destId="{89EF0D27-2D59-40E8-BE3D-3885D192A496}" srcOrd="8" destOrd="0" presId="urn:microsoft.com/office/officeart/2005/8/layout/process5"/>
    <dgm:cxn modelId="{C5559259-A74E-4658-BC66-F449C06B6D0F}" type="presParOf" srcId="{6654A437-07D7-404F-8C22-A8F41F04C38C}" destId="{D5CFA76C-1A41-41AD-8AC6-61B4D4D00E2E}" srcOrd="9" destOrd="0" presId="urn:microsoft.com/office/officeart/2005/8/layout/process5"/>
    <dgm:cxn modelId="{D7C4D411-6989-4399-8A3F-0A8876F379A3}" type="presParOf" srcId="{D5CFA76C-1A41-41AD-8AC6-61B4D4D00E2E}" destId="{DA6253A1-D3CA-41E7-BA59-BD34CB2C6D28}" srcOrd="0" destOrd="0" presId="urn:microsoft.com/office/officeart/2005/8/layout/process5"/>
    <dgm:cxn modelId="{08250DF8-016C-4D7A-B00A-7EDAA2E67A8B}" type="presParOf" srcId="{6654A437-07D7-404F-8C22-A8F41F04C38C}" destId="{70677EF2-1CC6-4B28-B620-5D3E4DC095D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0A0285-30AA-49C9-8B36-760CF73CC8B7}" type="doc">
      <dgm:prSet loTypeId="urn:microsoft.com/office/officeart/2005/8/layout/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647010-7FBC-4A4F-A959-BF87F1E9AC57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</a:t>
          </a:r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to SMTP </a:t>
          </a:r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server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B8F8B6FC-50A0-4205-829E-2B46C7AEBDFF}" type="sibTrans" cxnId="{AF740032-E2D1-4B66-ADE9-D0F19317A57E}">
      <dgm:prSet/>
      <dgm:spPr/>
      <dgm:t>
        <a:bodyPr/>
        <a:lstStyle/>
        <a:p>
          <a:endParaRPr lang="en-US"/>
        </a:p>
      </dgm:t>
    </dgm:pt>
    <dgm:pt modelId="{799B4C6A-BACD-42A8-BD0D-BE6FA82F0F6B}" type="parTrans" cxnId="{AF740032-E2D1-4B66-ADE9-D0F19317A57E}">
      <dgm:prSet/>
      <dgm:spPr/>
      <dgm:t>
        <a:bodyPr/>
        <a:lstStyle/>
        <a:p>
          <a:endParaRPr lang="en-US"/>
        </a:p>
      </dgm:t>
    </dgm:pt>
    <dgm:pt modelId="{8CEDAA17-4E68-4D53-9CB2-1606ECA1B7F4}">
      <dgm:prSet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Adding tax values to the database which has been paid by user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293123BB-828D-4A04-9A39-1308D1186AC7}" type="sibTrans" cxnId="{919C8BA0-7F6D-4E56-B399-81F160A19A7C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1737E650-B2D8-422B-840C-C32749AA773E}" type="parTrans" cxnId="{919C8BA0-7F6D-4E56-B399-81F160A19A7C}">
      <dgm:prSet/>
      <dgm:spPr/>
      <dgm:t>
        <a:bodyPr/>
        <a:lstStyle/>
        <a:p>
          <a:endParaRPr lang="en-US"/>
        </a:p>
      </dgm:t>
    </dgm:pt>
    <dgm:pt modelId="{476FF70C-8379-413F-A203-D5A337452978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to the table 2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9074EE7F-FE6E-4A56-A554-C55373612114}" type="sibTrans" cxnId="{0D57F300-E0F8-46E2-ACF8-9A52455B8447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F1078713-B445-4290-9596-EB7A7E7AB420}" type="parTrans" cxnId="{0D57F300-E0F8-46E2-ACF8-9A52455B8447}">
      <dgm:prSet/>
      <dgm:spPr/>
      <dgm:t>
        <a:bodyPr/>
        <a:lstStyle/>
        <a:p>
          <a:endParaRPr lang="en-US"/>
        </a:p>
      </dgm:t>
    </dgm:pt>
    <dgm:pt modelId="{3EB93DAC-C05E-47B2-BB58-27FF4963D22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Adding tax values to the database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E5A93571-5AE1-4A5B-8C27-E233BA81FAA9}" type="sibTrans" cxnId="{B4FA35AD-35B1-428B-8840-E4618A3D644E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D2934D6B-E012-4701-B23C-74759F7D2EF1}" type="parTrans" cxnId="{B4FA35AD-35B1-428B-8840-E4618A3D644E}">
      <dgm:prSet/>
      <dgm:spPr/>
      <dgm:t>
        <a:bodyPr/>
        <a:lstStyle/>
        <a:p>
          <a:endParaRPr lang="en-US"/>
        </a:p>
      </dgm:t>
    </dgm:pt>
    <dgm:pt modelId="{34A18CD8-7EEC-4FA4-808F-FD9CB5CB4CC9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Calculating tax for each person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A7B18BBA-1489-4859-8A2A-6EFC5F0843B3}" type="sibTrans" cxnId="{3B7CD2E8-3236-43BB-AB16-532850CAA6C3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2124B137-5D2B-481B-8E0A-1245A934C0FC}" type="parTrans" cxnId="{3B7CD2E8-3236-43BB-AB16-532850CAA6C3}">
      <dgm:prSet/>
      <dgm:spPr/>
      <dgm:t>
        <a:bodyPr/>
        <a:lstStyle/>
        <a:p>
          <a:endParaRPr lang="en-US"/>
        </a:p>
      </dgm:t>
    </dgm:pt>
    <dgm:pt modelId="{D8964BFE-F73F-4E2B-AB60-0BB89B25AD0B}">
      <dgm:prSet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Adding new entries to the database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A5E405A7-F2AA-4AC9-92B6-8A13744C83B1}" type="parTrans" cxnId="{864B53AF-43A2-4893-A719-13606B18DA5A}">
      <dgm:prSet/>
      <dgm:spPr/>
      <dgm:t>
        <a:bodyPr/>
        <a:lstStyle/>
        <a:p>
          <a:endParaRPr lang="en-US"/>
        </a:p>
      </dgm:t>
    </dgm:pt>
    <dgm:pt modelId="{F561B896-19E4-4B8E-A697-368646B4C9E1}" type="sibTrans" cxnId="{864B53AF-43A2-4893-A719-13606B18DA5A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6654A437-07D7-404F-8C22-A8F41F04C38C}" type="pres">
      <dgm:prSet presAssocID="{5E0A0285-30AA-49C9-8B36-760CF73CC8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9F885E-A0C0-4704-B129-8ADD52E9212D}" type="pres">
      <dgm:prSet presAssocID="{D8964BFE-F73F-4E2B-AB60-0BB89B25AD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93AF9-8732-470B-B1DD-34426F5CDF3B}" type="pres">
      <dgm:prSet presAssocID="{F561B896-19E4-4B8E-A697-368646B4C9E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5AA94B7-3E32-44A2-90D2-EFC2DAC9EBFD}" type="pres">
      <dgm:prSet presAssocID="{F561B896-19E4-4B8E-A697-368646B4C9E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A7FE26A-9711-4B9C-90F9-F763BB741836}" type="pres">
      <dgm:prSet presAssocID="{34A18CD8-7EEC-4FA4-808F-FD9CB5CB4CC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5A544-06A0-4708-8665-BB677C52A4DA}" type="pres">
      <dgm:prSet presAssocID="{A7B18BBA-1489-4859-8A2A-6EFC5F0843B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9340C85-FD89-4242-82B3-475C0B8937B0}" type="pres">
      <dgm:prSet presAssocID="{A7B18BBA-1489-4859-8A2A-6EFC5F0843B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86BAE4E-D64C-4A44-8404-0129CB72A70A}" type="pres">
      <dgm:prSet presAssocID="{3EB93DAC-C05E-47B2-BB58-27FF4963D22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72896-D100-45A3-ADC4-6C789E723865}" type="pres">
      <dgm:prSet presAssocID="{E5A93571-5AE1-4A5B-8C27-E233BA81FAA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71F9ACC-E7FE-47C0-B10C-0F1E0ABCB24F}" type="pres">
      <dgm:prSet presAssocID="{E5A93571-5AE1-4A5B-8C27-E233BA81FAA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38ABE5D-1B03-4604-911F-437C8C95A316}" type="pres">
      <dgm:prSet presAssocID="{476FF70C-8379-413F-A203-D5A337452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0C555-B856-4D42-9C99-CE80AA3D6046}" type="pres">
      <dgm:prSet presAssocID="{9074EE7F-FE6E-4A56-A554-C5537361211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3546493-8EE5-46D8-923D-A0F6CFFD76B4}" type="pres">
      <dgm:prSet presAssocID="{9074EE7F-FE6E-4A56-A554-C5537361211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9EF0D27-2D59-40E8-BE3D-3885D192A496}" type="pres">
      <dgm:prSet presAssocID="{8CEDAA17-4E68-4D53-9CB2-1606ECA1B7F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FA76C-1A41-41AD-8AC6-61B4D4D00E2E}" type="pres">
      <dgm:prSet presAssocID="{293123BB-828D-4A04-9A39-1308D1186AC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A6253A1-D3CA-41E7-BA59-BD34CB2C6D28}" type="pres">
      <dgm:prSet presAssocID="{293123BB-828D-4A04-9A39-1308D1186AC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0677EF2-1CC6-4B28-B620-5D3E4DC095DE}" type="pres">
      <dgm:prSet presAssocID="{8F647010-7FBC-4A4F-A959-BF87F1E9AC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DD9EBF-56DC-4419-B08A-F93D0AEB13AB}" type="presOf" srcId="{A7B18BBA-1489-4859-8A2A-6EFC5F0843B3}" destId="{C9340C85-FD89-4242-82B3-475C0B8937B0}" srcOrd="1" destOrd="0" presId="urn:microsoft.com/office/officeart/2005/8/layout/process5"/>
    <dgm:cxn modelId="{EAE91D8D-D53C-41B2-A883-096AF7E45FA8}" type="presOf" srcId="{D8964BFE-F73F-4E2B-AB60-0BB89B25AD0B}" destId="{2A9F885E-A0C0-4704-B129-8ADD52E9212D}" srcOrd="0" destOrd="0" presId="urn:microsoft.com/office/officeart/2005/8/layout/process5"/>
    <dgm:cxn modelId="{CE9F6917-9FF0-416C-867E-5688AA28DDA8}" type="presOf" srcId="{293123BB-828D-4A04-9A39-1308D1186AC7}" destId="{D5CFA76C-1A41-41AD-8AC6-61B4D4D00E2E}" srcOrd="0" destOrd="0" presId="urn:microsoft.com/office/officeart/2005/8/layout/process5"/>
    <dgm:cxn modelId="{A83ED415-2F8B-4866-A84A-440593AAC065}" type="presOf" srcId="{8CEDAA17-4E68-4D53-9CB2-1606ECA1B7F4}" destId="{89EF0D27-2D59-40E8-BE3D-3885D192A496}" srcOrd="0" destOrd="0" presId="urn:microsoft.com/office/officeart/2005/8/layout/process5"/>
    <dgm:cxn modelId="{3B7CD2E8-3236-43BB-AB16-532850CAA6C3}" srcId="{5E0A0285-30AA-49C9-8B36-760CF73CC8B7}" destId="{34A18CD8-7EEC-4FA4-808F-FD9CB5CB4CC9}" srcOrd="1" destOrd="0" parTransId="{2124B137-5D2B-481B-8E0A-1245A934C0FC}" sibTransId="{A7B18BBA-1489-4859-8A2A-6EFC5F0843B3}"/>
    <dgm:cxn modelId="{4D612B96-7B36-4FB5-9D84-AD325F9D8284}" type="presOf" srcId="{34A18CD8-7EEC-4FA4-808F-FD9CB5CB4CC9}" destId="{9A7FE26A-9711-4B9C-90F9-F763BB741836}" srcOrd="0" destOrd="0" presId="urn:microsoft.com/office/officeart/2005/8/layout/process5"/>
    <dgm:cxn modelId="{577F3D68-1A8F-4F67-B307-6B01DB1C0E2F}" type="presOf" srcId="{5E0A0285-30AA-49C9-8B36-760CF73CC8B7}" destId="{6654A437-07D7-404F-8C22-A8F41F04C38C}" srcOrd="0" destOrd="0" presId="urn:microsoft.com/office/officeart/2005/8/layout/process5"/>
    <dgm:cxn modelId="{2CA2DA6B-0FD4-4587-8A7B-18F0F6B044AA}" type="presOf" srcId="{F561B896-19E4-4B8E-A697-368646B4C9E1}" destId="{E5393AF9-8732-470B-B1DD-34426F5CDF3B}" srcOrd="0" destOrd="0" presId="urn:microsoft.com/office/officeart/2005/8/layout/process5"/>
    <dgm:cxn modelId="{864B53AF-43A2-4893-A719-13606B18DA5A}" srcId="{5E0A0285-30AA-49C9-8B36-760CF73CC8B7}" destId="{D8964BFE-F73F-4E2B-AB60-0BB89B25AD0B}" srcOrd="0" destOrd="0" parTransId="{A5E405A7-F2AA-4AC9-92B6-8A13744C83B1}" sibTransId="{F561B896-19E4-4B8E-A697-368646B4C9E1}"/>
    <dgm:cxn modelId="{2170DEBB-745C-45C7-8354-AB9A649F67BF}" type="presOf" srcId="{8F647010-7FBC-4A4F-A959-BF87F1E9AC57}" destId="{70677EF2-1CC6-4B28-B620-5D3E4DC095DE}" srcOrd="0" destOrd="0" presId="urn:microsoft.com/office/officeart/2005/8/layout/process5"/>
    <dgm:cxn modelId="{B4FA35AD-35B1-428B-8840-E4618A3D644E}" srcId="{5E0A0285-30AA-49C9-8B36-760CF73CC8B7}" destId="{3EB93DAC-C05E-47B2-BB58-27FF4963D221}" srcOrd="2" destOrd="0" parTransId="{D2934D6B-E012-4701-B23C-74759F7D2EF1}" sibTransId="{E5A93571-5AE1-4A5B-8C27-E233BA81FAA9}"/>
    <dgm:cxn modelId="{45FFD006-9C0A-4985-8CFF-8422F20F3D69}" type="presOf" srcId="{476FF70C-8379-413F-A203-D5A337452978}" destId="{738ABE5D-1B03-4604-911F-437C8C95A316}" srcOrd="0" destOrd="0" presId="urn:microsoft.com/office/officeart/2005/8/layout/process5"/>
    <dgm:cxn modelId="{EF319738-DE04-4887-9722-81F895A72F4F}" type="presOf" srcId="{9074EE7F-FE6E-4A56-A554-C55373612114}" destId="{53546493-8EE5-46D8-923D-A0F6CFFD76B4}" srcOrd="1" destOrd="0" presId="urn:microsoft.com/office/officeart/2005/8/layout/process5"/>
    <dgm:cxn modelId="{0D57F300-E0F8-46E2-ACF8-9A52455B8447}" srcId="{5E0A0285-30AA-49C9-8B36-760CF73CC8B7}" destId="{476FF70C-8379-413F-A203-D5A337452978}" srcOrd="3" destOrd="0" parTransId="{F1078713-B445-4290-9596-EB7A7E7AB420}" sibTransId="{9074EE7F-FE6E-4A56-A554-C55373612114}"/>
    <dgm:cxn modelId="{AF740032-E2D1-4B66-ADE9-D0F19317A57E}" srcId="{5E0A0285-30AA-49C9-8B36-760CF73CC8B7}" destId="{8F647010-7FBC-4A4F-A959-BF87F1E9AC57}" srcOrd="5" destOrd="0" parTransId="{799B4C6A-BACD-42A8-BD0D-BE6FA82F0F6B}" sibTransId="{B8F8B6FC-50A0-4205-829E-2B46C7AEBDFF}"/>
    <dgm:cxn modelId="{7D9DF391-AE3F-4FFF-8713-468AA2A0246F}" type="presOf" srcId="{293123BB-828D-4A04-9A39-1308D1186AC7}" destId="{DA6253A1-D3CA-41E7-BA59-BD34CB2C6D28}" srcOrd="1" destOrd="0" presId="urn:microsoft.com/office/officeart/2005/8/layout/process5"/>
    <dgm:cxn modelId="{ABB4F8D8-D753-49D4-9AEA-A5E074FC849A}" type="presOf" srcId="{E5A93571-5AE1-4A5B-8C27-E233BA81FAA9}" destId="{90C72896-D100-45A3-ADC4-6C789E723865}" srcOrd="0" destOrd="0" presId="urn:microsoft.com/office/officeart/2005/8/layout/process5"/>
    <dgm:cxn modelId="{F84D95E9-2B01-4DB5-9906-364C7371CB94}" type="presOf" srcId="{F561B896-19E4-4B8E-A697-368646B4C9E1}" destId="{95AA94B7-3E32-44A2-90D2-EFC2DAC9EBFD}" srcOrd="1" destOrd="0" presId="urn:microsoft.com/office/officeart/2005/8/layout/process5"/>
    <dgm:cxn modelId="{C56160F2-B5A7-4E68-B66D-2F6215188590}" type="presOf" srcId="{3EB93DAC-C05E-47B2-BB58-27FF4963D221}" destId="{286BAE4E-D64C-4A44-8404-0129CB72A70A}" srcOrd="0" destOrd="0" presId="urn:microsoft.com/office/officeart/2005/8/layout/process5"/>
    <dgm:cxn modelId="{90246A2E-8F7A-4E32-B72F-B9A527B757A3}" type="presOf" srcId="{E5A93571-5AE1-4A5B-8C27-E233BA81FAA9}" destId="{871F9ACC-E7FE-47C0-B10C-0F1E0ABCB24F}" srcOrd="1" destOrd="0" presId="urn:microsoft.com/office/officeart/2005/8/layout/process5"/>
    <dgm:cxn modelId="{919C8BA0-7F6D-4E56-B399-81F160A19A7C}" srcId="{5E0A0285-30AA-49C9-8B36-760CF73CC8B7}" destId="{8CEDAA17-4E68-4D53-9CB2-1606ECA1B7F4}" srcOrd="4" destOrd="0" parTransId="{1737E650-B2D8-422B-840C-C32749AA773E}" sibTransId="{293123BB-828D-4A04-9A39-1308D1186AC7}"/>
    <dgm:cxn modelId="{FA2CD154-5B61-4323-A28B-810D0B70D5BD}" type="presOf" srcId="{A7B18BBA-1489-4859-8A2A-6EFC5F0843B3}" destId="{E7C5A544-06A0-4708-8665-BB677C52A4DA}" srcOrd="0" destOrd="0" presId="urn:microsoft.com/office/officeart/2005/8/layout/process5"/>
    <dgm:cxn modelId="{77B15FA9-AAEB-4662-AA7A-20257D20E9B5}" type="presOf" srcId="{9074EE7F-FE6E-4A56-A554-C55373612114}" destId="{4780C555-B856-4D42-9C99-CE80AA3D6046}" srcOrd="0" destOrd="0" presId="urn:microsoft.com/office/officeart/2005/8/layout/process5"/>
    <dgm:cxn modelId="{AB1ED518-D1CF-44F2-A094-EEF2AD847399}" type="presParOf" srcId="{6654A437-07D7-404F-8C22-A8F41F04C38C}" destId="{2A9F885E-A0C0-4704-B129-8ADD52E9212D}" srcOrd="0" destOrd="0" presId="urn:microsoft.com/office/officeart/2005/8/layout/process5"/>
    <dgm:cxn modelId="{F2D69119-D8FD-4285-8C9E-9B0BCE74961F}" type="presParOf" srcId="{6654A437-07D7-404F-8C22-A8F41F04C38C}" destId="{E5393AF9-8732-470B-B1DD-34426F5CDF3B}" srcOrd="1" destOrd="0" presId="urn:microsoft.com/office/officeart/2005/8/layout/process5"/>
    <dgm:cxn modelId="{B94BB705-2898-4FE0-B7AF-78D062DD4435}" type="presParOf" srcId="{E5393AF9-8732-470B-B1DD-34426F5CDF3B}" destId="{95AA94B7-3E32-44A2-90D2-EFC2DAC9EBFD}" srcOrd="0" destOrd="0" presId="urn:microsoft.com/office/officeart/2005/8/layout/process5"/>
    <dgm:cxn modelId="{0921F7B6-947E-4BB6-9E2E-0DCD911E1ED0}" type="presParOf" srcId="{6654A437-07D7-404F-8C22-A8F41F04C38C}" destId="{9A7FE26A-9711-4B9C-90F9-F763BB741836}" srcOrd="2" destOrd="0" presId="urn:microsoft.com/office/officeart/2005/8/layout/process5"/>
    <dgm:cxn modelId="{0A517277-AB24-4FB1-B24B-B14BC42FAE26}" type="presParOf" srcId="{6654A437-07D7-404F-8C22-A8F41F04C38C}" destId="{E7C5A544-06A0-4708-8665-BB677C52A4DA}" srcOrd="3" destOrd="0" presId="urn:microsoft.com/office/officeart/2005/8/layout/process5"/>
    <dgm:cxn modelId="{3396469C-555D-4E0D-ACA3-140B98F1638D}" type="presParOf" srcId="{E7C5A544-06A0-4708-8665-BB677C52A4DA}" destId="{C9340C85-FD89-4242-82B3-475C0B8937B0}" srcOrd="0" destOrd="0" presId="urn:microsoft.com/office/officeart/2005/8/layout/process5"/>
    <dgm:cxn modelId="{B9C2A185-0F53-424A-954A-410BEC7B2287}" type="presParOf" srcId="{6654A437-07D7-404F-8C22-A8F41F04C38C}" destId="{286BAE4E-D64C-4A44-8404-0129CB72A70A}" srcOrd="4" destOrd="0" presId="urn:microsoft.com/office/officeart/2005/8/layout/process5"/>
    <dgm:cxn modelId="{6C98A150-034E-4B58-B244-6CFC8852C7EE}" type="presParOf" srcId="{6654A437-07D7-404F-8C22-A8F41F04C38C}" destId="{90C72896-D100-45A3-ADC4-6C789E723865}" srcOrd="5" destOrd="0" presId="urn:microsoft.com/office/officeart/2005/8/layout/process5"/>
    <dgm:cxn modelId="{C4C47F5B-B52D-4F4A-AC41-5DC894C1C7DD}" type="presParOf" srcId="{90C72896-D100-45A3-ADC4-6C789E723865}" destId="{871F9ACC-E7FE-47C0-B10C-0F1E0ABCB24F}" srcOrd="0" destOrd="0" presId="urn:microsoft.com/office/officeart/2005/8/layout/process5"/>
    <dgm:cxn modelId="{0A330DA3-04A2-46E1-824E-A7452D6222BD}" type="presParOf" srcId="{6654A437-07D7-404F-8C22-A8F41F04C38C}" destId="{738ABE5D-1B03-4604-911F-437C8C95A316}" srcOrd="6" destOrd="0" presId="urn:microsoft.com/office/officeart/2005/8/layout/process5"/>
    <dgm:cxn modelId="{BFC556DB-C466-4CB1-AECB-DC46D0938965}" type="presParOf" srcId="{6654A437-07D7-404F-8C22-A8F41F04C38C}" destId="{4780C555-B856-4D42-9C99-CE80AA3D6046}" srcOrd="7" destOrd="0" presId="urn:microsoft.com/office/officeart/2005/8/layout/process5"/>
    <dgm:cxn modelId="{0D52B963-1E23-430E-9C41-A12CDDDD2AA6}" type="presParOf" srcId="{4780C555-B856-4D42-9C99-CE80AA3D6046}" destId="{53546493-8EE5-46D8-923D-A0F6CFFD76B4}" srcOrd="0" destOrd="0" presId="urn:microsoft.com/office/officeart/2005/8/layout/process5"/>
    <dgm:cxn modelId="{D5A507AB-CFF4-4ABF-BAD5-1E9741F9BC3B}" type="presParOf" srcId="{6654A437-07D7-404F-8C22-A8F41F04C38C}" destId="{89EF0D27-2D59-40E8-BE3D-3885D192A496}" srcOrd="8" destOrd="0" presId="urn:microsoft.com/office/officeart/2005/8/layout/process5"/>
    <dgm:cxn modelId="{931C512A-4228-4252-81D1-DFF62AF276DC}" type="presParOf" srcId="{6654A437-07D7-404F-8C22-A8F41F04C38C}" destId="{D5CFA76C-1A41-41AD-8AC6-61B4D4D00E2E}" srcOrd="9" destOrd="0" presId="urn:microsoft.com/office/officeart/2005/8/layout/process5"/>
    <dgm:cxn modelId="{37567C9C-047E-4A39-B9E1-0402AD111100}" type="presParOf" srcId="{D5CFA76C-1A41-41AD-8AC6-61B4D4D00E2E}" destId="{DA6253A1-D3CA-41E7-BA59-BD34CB2C6D28}" srcOrd="0" destOrd="0" presId="urn:microsoft.com/office/officeart/2005/8/layout/process5"/>
    <dgm:cxn modelId="{B047A54F-1E21-4E7A-BFB5-50795F90CC8E}" type="presParOf" srcId="{6654A437-07D7-404F-8C22-A8F41F04C38C}" destId="{70677EF2-1CC6-4B28-B620-5D3E4DC095D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0A0285-30AA-49C9-8B36-760CF73CC8B7}" type="doc">
      <dgm:prSet loTypeId="urn:microsoft.com/office/officeart/2005/8/layout/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A18CD8-7EEC-4FA4-808F-FD9CB5CB4CC9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Sending email and text message of confirmation of payment to consumers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2124B137-5D2B-481B-8E0A-1245A934C0FC}" type="parTrans" cxnId="{3B7CD2E8-3236-43BB-AB16-532850CAA6C3}">
      <dgm:prSet/>
      <dgm:spPr/>
      <dgm:t>
        <a:bodyPr/>
        <a:lstStyle/>
        <a:p>
          <a:endParaRPr lang="en-US"/>
        </a:p>
      </dgm:t>
    </dgm:pt>
    <dgm:pt modelId="{A7B18BBA-1489-4859-8A2A-6EFC5F0843B3}" type="sibTrans" cxnId="{3B7CD2E8-3236-43BB-AB16-532850CAA6C3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3EB93DAC-C05E-47B2-BB58-27FF4963D22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</a:t>
          </a:r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to MySQL  </a:t>
          </a:r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server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D2934D6B-E012-4701-B23C-74759F7D2EF1}" type="parTrans" cxnId="{B4FA35AD-35B1-428B-8840-E4618A3D644E}">
      <dgm:prSet/>
      <dgm:spPr/>
      <dgm:t>
        <a:bodyPr/>
        <a:lstStyle/>
        <a:p>
          <a:endParaRPr lang="en-US"/>
        </a:p>
      </dgm:t>
    </dgm:pt>
    <dgm:pt modelId="{E5A93571-5AE1-4A5B-8C27-E233BA81FAA9}" type="sibTrans" cxnId="{B4FA35AD-35B1-428B-8840-E4618A3D644E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476FF70C-8379-413F-A203-D5A337452978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Saving all the data to  the database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F1078713-B445-4290-9596-EB7A7E7AB420}" type="parTrans" cxnId="{0D57F300-E0F8-46E2-ACF8-9A52455B8447}">
      <dgm:prSet/>
      <dgm:spPr/>
      <dgm:t>
        <a:bodyPr/>
        <a:lstStyle/>
        <a:p>
          <a:endParaRPr lang="en-US"/>
        </a:p>
      </dgm:t>
    </dgm:pt>
    <dgm:pt modelId="{9074EE7F-FE6E-4A56-A554-C55373612114}" type="sibTrans" cxnId="{0D57F300-E0F8-46E2-ACF8-9A52455B8447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8CEDAA17-4E68-4D53-9CB2-1606ECA1B7F4}">
      <dgm:prSet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Disconnecting from the server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1737E650-B2D8-422B-840C-C32749AA773E}" type="parTrans" cxnId="{919C8BA0-7F6D-4E56-B399-81F160A19A7C}">
      <dgm:prSet/>
      <dgm:spPr/>
      <dgm:t>
        <a:bodyPr/>
        <a:lstStyle/>
        <a:p>
          <a:endParaRPr lang="en-US"/>
        </a:p>
      </dgm:t>
    </dgm:pt>
    <dgm:pt modelId="{293123BB-828D-4A04-9A39-1308D1186AC7}" type="sibTrans" cxnId="{919C8BA0-7F6D-4E56-B399-81F160A19A7C}">
      <dgm:prSet/>
      <dgm:spPr/>
      <dgm:t>
        <a:bodyPr/>
        <a:lstStyle/>
        <a:p>
          <a:endParaRPr lang="en-US"/>
        </a:p>
      </dgm:t>
    </dgm:pt>
    <dgm:pt modelId="{6654A437-07D7-404F-8C22-A8F41F04C38C}" type="pres">
      <dgm:prSet presAssocID="{5E0A0285-30AA-49C9-8B36-760CF73CC8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7FE26A-9711-4B9C-90F9-F763BB741836}" type="pres">
      <dgm:prSet presAssocID="{34A18CD8-7EEC-4FA4-808F-FD9CB5CB4CC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5A544-06A0-4708-8665-BB677C52A4DA}" type="pres">
      <dgm:prSet presAssocID="{A7B18BBA-1489-4859-8A2A-6EFC5F0843B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9340C85-FD89-4242-82B3-475C0B8937B0}" type="pres">
      <dgm:prSet presAssocID="{A7B18BBA-1489-4859-8A2A-6EFC5F0843B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86BAE4E-D64C-4A44-8404-0129CB72A70A}" type="pres">
      <dgm:prSet presAssocID="{3EB93DAC-C05E-47B2-BB58-27FF4963D2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72896-D100-45A3-ADC4-6C789E723865}" type="pres">
      <dgm:prSet presAssocID="{E5A93571-5AE1-4A5B-8C27-E233BA81FAA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71F9ACC-E7FE-47C0-B10C-0F1E0ABCB24F}" type="pres">
      <dgm:prSet presAssocID="{E5A93571-5AE1-4A5B-8C27-E233BA81FAA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8ABE5D-1B03-4604-911F-437C8C95A316}" type="pres">
      <dgm:prSet presAssocID="{476FF70C-8379-413F-A203-D5A33745297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0C555-B856-4D42-9C99-CE80AA3D6046}" type="pres">
      <dgm:prSet presAssocID="{9074EE7F-FE6E-4A56-A554-C5537361211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3546493-8EE5-46D8-923D-A0F6CFFD76B4}" type="pres">
      <dgm:prSet presAssocID="{9074EE7F-FE6E-4A56-A554-C5537361211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9EF0D27-2D59-40E8-BE3D-3885D192A496}" type="pres">
      <dgm:prSet presAssocID="{8CEDAA17-4E68-4D53-9CB2-1606ECA1B7F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D98F65-00AE-4FE7-994E-7A2EE54E6B16}" type="presOf" srcId="{A7B18BBA-1489-4859-8A2A-6EFC5F0843B3}" destId="{C9340C85-FD89-4242-82B3-475C0B8937B0}" srcOrd="1" destOrd="0" presId="urn:microsoft.com/office/officeart/2005/8/layout/process5"/>
    <dgm:cxn modelId="{3B7CD2E8-3236-43BB-AB16-532850CAA6C3}" srcId="{5E0A0285-30AA-49C9-8B36-760CF73CC8B7}" destId="{34A18CD8-7EEC-4FA4-808F-FD9CB5CB4CC9}" srcOrd="0" destOrd="0" parTransId="{2124B137-5D2B-481B-8E0A-1245A934C0FC}" sibTransId="{A7B18BBA-1489-4859-8A2A-6EFC5F0843B3}"/>
    <dgm:cxn modelId="{E4D4992C-4532-4C4E-8AE7-FF9D0BA81269}" type="presOf" srcId="{8CEDAA17-4E68-4D53-9CB2-1606ECA1B7F4}" destId="{89EF0D27-2D59-40E8-BE3D-3885D192A496}" srcOrd="0" destOrd="0" presId="urn:microsoft.com/office/officeart/2005/8/layout/process5"/>
    <dgm:cxn modelId="{2ECA5DBD-6911-49D5-A629-C46391131078}" type="presOf" srcId="{476FF70C-8379-413F-A203-D5A337452978}" destId="{738ABE5D-1B03-4604-911F-437C8C95A316}" srcOrd="0" destOrd="0" presId="urn:microsoft.com/office/officeart/2005/8/layout/process5"/>
    <dgm:cxn modelId="{B4FA35AD-35B1-428B-8840-E4618A3D644E}" srcId="{5E0A0285-30AA-49C9-8B36-760CF73CC8B7}" destId="{3EB93DAC-C05E-47B2-BB58-27FF4963D221}" srcOrd="1" destOrd="0" parTransId="{D2934D6B-E012-4701-B23C-74759F7D2EF1}" sibTransId="{E5A93571-5AE1-4A5B-8C27-E233BA81FAA9}"/>
    <dgm:cxn modelId="{0D57F300-E0F8-46E2-ACF8-9A52455B8447}" srcId="{5E0A0285-30AA-49C9-8B36-760CF73CC8B7}" destId="{476FF70C-8379-413F-A203-D5A337452978}" srcOrd="2" destOrd="0" parTransId="{F1078713-B445-4290-9596-EB7A7E7AB420}" sibTransId="{9074EE7F-FE6E-4A56-A554-C55373612114}"/>
    <dgm:cxn modelId="{7C42EDE8-5009-4DF0-AC86-DDF35D53D9F6}" type="presOf" srcId="{5E0A0285-30AA-49C9-8B36-760CF73CC8B7}" destId="{6654A437-07D7-404F-8C22-A8F41F04C38C}" srcOrd="0" destOrd="0" presId="urn:microsoft.com/office/officeart/2005/8/layout/process5"/>
    <dgm:cxn modelId="{0A9F0EE2-6BDB-46A6-967C-99BD94B059BE}" type="presOf" srcId="{34A18CD8-7EEC-4FA4-808F-FD9CB5CB4CC9}" destId="{9A7FE26A-9711-4B9C-90F9-F763BB741836}" srcOrd="0" destOrd="0" presId="urn:microsoft.com/office/officeart/2005/8/layout/process5"/>
    <dgm:cxn modelId="{4FDA37F3-F9CA-426B-854A-FB221F6723E7}" type="presOf" srcId="{E5A93571-5AE1-4A5B-8C27-E233BA81FAA9}" destId="{90C72896-D100-45A3-ADC4-6C789E723865}" srcOrd="0" destOrd="0" presId="urn:microsoft.com/office/officeart/2005/8/layout/process5"/>
    <dgm:cxn modelId="{87068009-3834-4C3C-A24C-BBDF78D5EC4C}" type="presOf" srcId="{E5A93571-5AE1-4A5B-8C27-E233BA81FAA9}" destId="{871F9ACC-E7FE-47C0-B10C-0F1E0ABCB24F}" srcOrd="1" destOrd="0" presId="urn:microsoft.com/office/officeart/2005/8/layout/process5"/>
    <dgm:cxn modelId="{919C8BA0-7F6D-4E56-B399-81F160A19A7C}" srcId="{5E0A0285-30AA-49C9-8B36-760CF73CC8B7}" destId="{8CEDAA17-4E68-4D53-9CB2-1606ECA1B7F4}" srcOrd="3" destOrd="0" parTransId="{1737E650-B2D8-422B-840C-C32749AA773E}" sibTransId="{293123BB-828D-4A04-9A39-1308D1186AC7}"/>
    <dgm:cxn modelId="{8D255FD9-8E4C-4E4D-B4F1-6AAB4206517F}" type="presOf" srcId="{9074EE7F-FE6E-4A56-A554-C55373612114}" destId="{53546493-8EE5-46D8-923D-A0F6CFFD76B4}" srcOrd="1" destOrd="0" presId="urn:microsoft.com/office/officeart/2005/8/layout/process5"/>
    <dgm:cxn modelId="{2099BD66-75F9-41BB-8733-76EFA07BFE71}" type="presOf" srcId="{3EB93DAC-C05E-47B2-BB58-27FF4963D221}" destId="{286BAE4E-D64C-4A44-8404-0129CB72A70A}" srcOrd="0" destOrd="0" presId="urn:microsoft.com/office/officeart/2005/8/layout/process5"/>
    <dgm:cxn modelId="{F3ACE3CA-FC15-4B20-8190-A1A4ACEE04F7}" type="presOf" srcId="{A7B18BBA-1489-4859-8A2A-6EFC5F0843B3}" destId="{E7C5A544-06A0-4708-8665-BB677C52A4DA}" srcOrd="0" destOrd="0" presId="urn:microsoft.com/office/officeart/2005/8/layout/process5"/>
    <dgm:cxn modelId="{E3553245-AFCB-4089-B9B1-37A1C35E0B95}" type="presOf" srcId="{9074EE7F-FE6E-4A56-A554-C55373612114}" destId="{4780C555-B856-4D42-9C99-CE80AA3D6046}" srcOrd="0" destOrd="0" presId="urn:microsoft.com/office/officeart/2005/8/layout/process5"/>
    <dgm:cxn modelId="{1648AC3D-0305-4D23-A5B8-33A63D821FC9}" type="presParOf" srcId="{6654A437-07D7-404F-8C22-A8F41F04C38C}" destId="{9A7FE26A-9711-4B9C-90F9-F763BB741836}" srcOrd="0" destOrd="0" presId="urn:microsoft.com/office/officeart/2005/8/layout/process5"/>
    <dgm:cxn modelId="{F58B0E08-BBE0-446F-8D28-8BB990AD199B}" type="presParOf" srcId="{6654A437-07D7-404F-8C22-A8F41F04C38C}" destId="{E7C5A544-06A0-4708-8665-BB677C52A4DA}" srcOrd="1" destOrd="0" presId="urn:microsoft.com/office/officeart/2005/8/layout/process5"/>
    <dgm:cxn modelId="{1DC792AD-B199-4E2C-A5DA-C7F84848BBDF}" type="presParOf" srcId="{E7C5A544-06A0-4708-8665-BB677C52A4DA}" destId="{C9340C85-FD89-4242-82B3-475C0B8937B0}" srcOrd="0" destOrd="0" presId="urn:microsoft.com/office/officeart/2005/8/layout/process5"/>
    <dgm:cxn modelId="{63DAFEB9-A6C4-4BFD-A7D6-C8B22983E093}" type="presParOf" srcId="{6654A437-07D7-404F-8C22-A8F41F04C38C}" destId="{286BAE4E-D64C-4A44-8404-0129CB72A70A}" srcOrd="2" destOrd="0" presId="urn:microsoft.com/office/officeart/2005/8/layout/process5"/>
    <dgm:cxn modelId="{749C831A-A7BF-4C06-B160-370172E44991}" type="presParOf" srcId="{6654A437-07D7-404F-8C22-A8F41F04C38C}" destId="{90C72896-D100-45A3-ADC4-6C789E723865}" srcOrd="3" destOrd="0" presId="urn:microsoft.com/office/officeart/2005/8/layout/process5"/>
    <dgm:cxn modelId="{7BEB5E1C-64F1-402C-9F87-96C03FF357E5}" type="presParOf" srcId="{90C72896-D100-45A3-ADC4-6C789E723865}" destId="{871F9ACC-E7FE-47C0-B10C-0F1E0ABCB24F}" srcOrd="0" destOrd="0" presId="urn:microsoft.com/office/officeart/2005/8/layout/process5"/>
    <dgm:cxn modelId="{27E2C0D7-E645-483E-8FC2-87A0D4EF58B9}" type="presParOf" srcId="{6654A437-07D7-404F-8C22-A8F41F04C38C}" destId="{738ABE5D-1B03-4604-911F-437C8C95A316}" srcOrd="4" destOrd="0" presId="urn:microsoft.com/office/officeart/2005/8/layout/process5"/>
    <dgm:cxn modelId="{A852AE29-F4EB-4B3E-ADA7-9A6B0DB699DB}" type="presParOf" srcId="{6654A437-07D7-404F-8C22-A8F41F04C38C}" destId="{4780C555-B856-4D42-9C99-CE80AA3D6046}" srcOrd="5" destOrd="0" presId="urn:microsoft.com/office/officeart/2005/8/layout/process5"/>
    <dgm:cxn modelId="{4E4DBE8B-38A8-49FA-A900-503F49163DF4}" type="presParOf" srcId="{4780C555-B856-4D42-9C99-CE80AA3D6046}" destId="{53546493-8EE5-46D8-923D-A0F6CFFD76B4}" srcOrd="0" destOrd="0" presId="urn:microsoft.com/office/officeart/2005/8/layout/process5"/>
    <dgm:cxn modelId="{C4918478-766F-4FEE-80D0-A4A9AE0EF25B}" type="presParOf" srcId="{6654A437-07D7-404F-8C22-A8F41F04C38C}" destId="{89EF0D27-2D59-40E8-BE3D-3885D192A49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FCB971-1686-4C7C-99EE-C044650F50EB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06D54F-3C80-4EFB-8BE6-EE9EBBF926DF}">
      <dgm:prSet phldrT="[Text]"/>
      <dgm:spPr/>
      <dgm:t>
        <a:bodyPr/>
        <a:lstStyle/>
        <a:p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1</a:t>
          </a:r>
          <a:endParaRPr lang="en-US" b="1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gm:t>
    </dgm:pt>
    <dgm:pt modelId="{B332D145-D38A-44B5-9AC9-7D9BB245CC65}" type="parTrans" cxnId="{BAC696DB-A1B9-45DB-833C-2593C7F1BB30}">
      <dgm:prSet/>
      <dgm:spPr/>
      <dgm:t>
        <a:bodyPr/>
        <a:lstStyle/>
        <a:p>
          <a:endParaRPr lang="en-US"/>
        </a:p>
      </dgm:t>
    </dgm:pt>
    <dgm:pt modelId="{A1AE5519-EC3D-4846-9D75-539FF147ED5D}" type="sibTrans" cxnId="{BAC696DB-A1B9-45DB-833C-2593C7F1BB30}">
      <dgm:prSet/>
      <dgm:spPr/>
      <dgm:t>
        <a:bodyPr/>
        <a:lstStyle/>
        <a:p>
          <a:endParaRPr lang="en-US"/>
        </a:p>
      </dgm:t>
    </dgm:pt>
    <dgm:pt modelId="{A3CEC8D5-9B1F-4E4F-BA0A-E590B6D70575}">
      <dgm:prSet phldrT="[Text]"/>
      <dgm:spPr/>
      <dgm:t>
        <a:bodyPr/>
        <a:lstStyle/>
        <a:p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3</a:t>
          </a:r>
          <a:endParaRPr lang="en-US" b="1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gm:t>
    </dgm:pt>
    <dgm:pt modelId="{114D679B-4F3F-4EC7-95F2-73C9E5891A15}" type="parTrans" cxnId="{BF6B991D-8775-498F-BF44-E05007C85EA7}">
      <dgm:prSet/>
      <dgm:spPr/>
      <dgm:t>
        <a:bodyPr/>
        <a:lstStyle/>
        <a:p>
          <a:endParaRPr lang="en-US"/>
        </a:p>
      </dgm:t>
    </dgm:pt>
    <dgm:pt modelId="{8CC88D41-0E4A-4639-8215-F78B2BB6095B}" type="sibTrans" cxnId="{BF6B991D-8775-498F-BF44-E05007C85EA7}">
      <dgm:prSet/>
      <dgm:spPr/>
      <dgm:t>
        <a:bodyPr/>
        <a:lstStyle/>
        <a:p>
          <a:endParaRPr lang="en-US"/>
        </a:p>
      </dgm:t>
    </dgm:pt>
    <dgm:pt modelId="{42568A54-BEAE-4293-9F0A-9C306C63C022}">
      <dgm:prSet phldrT="[Text]"/>
      <dgm:spPr/>
      <dgm:t>
        <a:bodyPr/>
        <a:lstStyle/>
        <a:p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Fetching all the data from the database</a:t>
          </a:r>
          <a:endParaRPr lang="en-US" b="1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gm:t>
    </dgm:pt>
    <dgm:pt modelId="{8B8D53FD-6C4E-44C6-ADBB-FF559EE65F91}" type="parTrans" cxnId="{FA5DF471-054B-41B5-B9C7-20E9E40893A6}">
      <dgm:prSet/>
      <dgm:spPr/>
      <dgm:t>
        <a:bodyPr/>
        <a:lstStyle/>
        <a:p>
          <a:endParaRPr lang="en-US"/>
        </a:p>
      </dgm:t>
    </dgm:pt>
    <dgm:pt modelId="{8AFC1FB8-00E0-4FF5-A122-BFBCA02B1C21}" type="sibTrans" cxnId="{FA5DF471-054B-41B5-B9C7-20E9E40893A6}">
      <dgm:prSet/>
      <dgm:spPr/>
      <dgm:t>
        <a:bodyPr/>
        <a:lstStyle/>
        <a:p>
          <a:endParaRPr lang="en-US"/>
        </a:p>
      </dgm:t>
    </dgm:pt>
    <dgm:pt modelId="{73DFD4CA-AEED-4792-8A28-B2607C02C655}">
      <dgm:prSet phldrT="[Text]"/>
      <dgm:spPr/>
      <dgm:t>
        <a:bodyPr/>
        <a:lstStyle/>
        <a:p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4</a:t>
          </a:r>
          <a:endParaRPr lang="en-US" b="1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gm:t>
    </dgm:pt>
    <dgm:pt modelId="{6C8680C1-FA6D-46CC-AAD1-1844FD6A422D}" type="parTrans" cxnId="{E635EDD2-FACA-4089-827E-2A5F14B0CC19}">
      <dgm:prSet/>
      <dgm:spPr/>
      <dgm:t>
        <a:bodyPr/>
        <a:lstStyle/>
        <a:p>
          <a:endParaRPr lang="en-US"/>
        </a:p>
      </dgm:t>
    </dgm:pt>
    <dgm:pt modelId="{6CA5C589-4FBE-4CEC-B957-FF356D24A308}" type="sibTrans" cxnId="{E635EDD2-FACA-4089-827E-2A5F14B0CC19}">
      <dgm:prSet/>
      <dgm:spPr/>
      <dgm:t>
        <a:bodyPr/>
        <a:lstStyle/>
        <a:p>
          <a:endParaRPr lang="en-US"/>
        </a:p>
      </dgm:t>
    </dgm:pt>
    <dgm:pt modelId="{7CB70695-AF30-47E7-A9B1-F743F2ED1178}">
      <dgm:prSet phldrT="[Text]"/>
      <dgm:spPr/>
      <dgm:t>
        <a:bodyPr/>
        <a:lstStyle/>
        <a:p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Displaying all the entries and values </a:t>
          </a:r>
          <a:endParaRPr lang="en-US" b="1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gm:t>
    </dgm:pt>
    <dgm:pt modelId="{08E3D941-B4A3-4C3B-8661-386B07C0462E}" type="sibTrans" cxnId="{9BA18D31-BFE5-4DFB-96C1-75CA08567053}">
      <dgm:prSet/>
      <dgm:spPr/>
      <dgm:t>
        <a:bodyPr/>
        <a:lstStyle/>
        <a:p>
          <a:endParaRPr lang="en-US"/>
        </a:p>
      </dgm:t>
    </dgm:pt>
    <dgm:pt modelId="{10EF6332-A6B3-4A76-8654-3F90FE16EB5C}" type="parTrans" cxnId="{9BA18D31-BFE5-4DFB-96C1-75CA08567053}">
      <dgm:prSet/>
      <dgm:spPr/>
      <dgm:t>
        <a:bodyPr/>
        <a:lstStyle/>
        <a:p>
          <a:endParaRPr lang="en-US"/>
        </a:p>
      </dgm:t>
    </dgm:pt>
    <dgm:pt modelId="{AB03B271-2F80-4DD6-BA6F-155E9CF6A857}">
      <dgm:prSet phldrT="[Text]"/>
      <dgm:spPr/>
      <dgm:t>
        <a:bodyPr/>
        <a:lstStyle/>
        <a:p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  2</a:t>
          </a:r>
          <a:endParaRPr lang="en-US" b="1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gm:t>
    </dgm:pt>
    <dgm:pt modelId="{2E96A8D4-3610-4651-99B6-D3ECDE4DEEF0}" type="sibTrans" cxnId="{F54EC3D1-92E5-492B-8F35-F12D86AD505F}">
      <dgm:prSet/>
      <dgm:spPr/>
      <dgm:t>
        <a:bodyPr/>
        <a:lstStyle/>
        <a:p>
          <a:endParaRPr lang="en-US"/>
        </a:p>
      </dgm:t>
    </dgm:pt>
    <dgm:pt modelId="{77418CEF-0388-4272-9E04-4DE8947B9D9E}" type="parTrans" cxnId="{F54EC3D1-92E5-492B-8F35-F12D86AD505F}">
      <dgm:prSet/>
      <dgm:spPr/>
      <dgm:t>
        <a:bodyPr/>
        <a:lstStyle/>
        <a:p>
          <a:endParaRPr lang="en-US"/>
        </a:p>
      </dgm:t>
    </dgm:pt>
    <dgm:pt modelId="{4F22DC43-D502-4CFC-8EAC-EEA4AB28A4BF}">
      <dgm:prSet/>
      <dgm:spPr/>
      <dgm:t>
        <a:bodyPr/>
        <a:lstStyle/>
        <a:p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Connecting </a:t>
          </a:r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to MySQL </a:t>
          </a:r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server</a:t>
          </a:r>
          <a:endParaRPr lang="en-US" b="1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gm:t>
    </dgm:pt>
    <dgm:pt modelId="{244894A1-1D94-4E99-B943-41A851F770BE}" type="parTrans" cxnId="{E04285A3-9BDE-4749-831A-B9BCA9C4C670}">
      <dgm:prSet/>
      <dgm:spPr/>
      <dgm:t>
        <a:bodyPr/>
        <a:lstStyle/>
        <a:p>
          <a:endParaRPr lang="en-US"/>
        </a:p>
      </dgm:t>
    </dgm:pt>
    <dgm:pt modelId="{19766FAD-22CA-4132-A116-5253AB2D97B2}" type="sibTrans" cxnId="{E04285A3-9BDE-4749-831A-B9BCA9C4C670}">
      <dgm:prSet/>
      <dgm:spPr/>
      <dgm:t>
        <a:bodyPr/>
        <a:lstStyle/>
        <a:p>
          <a:endParaRPr lang="en-US"/>
        </a:p>
      </dgm:t>
    </dgm:pt>
    <dgm:pt modelId="{49264272-CD6E-4582-BD40-5F653E3DAC28}">
      <dgm:prSet/>
      <dgm:spPr/>
      <dgm:t>
        <a:bodyPr/>
        <a:lstStyle/>
        <a:p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Connecting </a:t>
          </a:r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to the specific </a:t>
          </a:r>
          <a:r>
            <a:rPr lang="en-US" b="1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Table of the village</a:t>
          </a:r>
          <a:endParaRPr lang="en-US" b="1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gm:t>
    </dgm:pt>
    <dgm:pt modelId="{9CC4C10F-F336-417E-AA62-D0901B63C767}" type="parTrans" cxnId="{7A06A2BC-7F18-4412-9749-392CABE9ED82}">
      <dgm:prSet/>
      <dgm:spPr/>
      <dgm:t>
        <a:bodyPr/>
        <a:lstStyle/>
        <a:p>
          <a:endParaRPr lang="en-US"/>
        </a:p>
      </dgm:t>
    </dgm:pt>
    <dgm:pt modelId="{650CD265-6D26-4047-848D-0222F2EFD713}" type="sibTrans" cxnId="{7A06A2BC-7F18-4412-9749-392CABE9ED82}">
      <dgm:prSet/>
      <dgm:spPr/>
      <dgm:t>
        <a:bodyPr/>
        <a:lstStyle/>
        <a:p>
          <a:endParaRPr lang="en-US"/>
        </a:p>
      </dgm:t>
    </dgm:pt>
    <dgm:pt modelId="{B70F2143-86D2-41B2-93A7-B8A634F09407}" type="pres">
      <dgm:prSet presAssocID="{CCFCB971-1686-4C7C-99EE-C044650F50E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139665-8A22-4800-A145-734403D3B473}" type="pres">
      <dgm:prSet presAssocID="{C306D54F-3C80-4EFB-8BE6-EE9EBBF926DF}" presName="composite" presStyleCnt="0"/>
      <dgm:spPr/>
    </dgm:pt>
    <dgm:pt modelId="{B2478D06-6B55-44B0-ADFE-5C16FA8899AD}" type="pres">
      <dgm:prSet presAssocID="{C306D54F-3C80-4EFB-8BE6-EE9EBBF926D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7DBB2-B33A-41FD-8F28-4E636F7D138D}" type="pres">
      <dgm:prSet presAssocID="{C306D54F-3C80-4EFB-8BE6-EE9EBBF926D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60C92-B062-4512-AEEE-6FC886410E04}" type="pres">
      <dgm:prSet presAssocID="{A1AE5519-EC3D-4846-9D75-539FF147ED5D}" presName="sp" presStyleCnt="0"/>
      <dgm:spPr/>
    </dgm:pt>
    <dgm:pt modelId="{964E87FB-5767-485E-B88A-6DD0002EA1B7}" type="pres">
      <dgm:prSet presAssocID="{AB03B271-2F80-4DD6-BA6F-155E9CF6A857}" presName="composite" presStyleCnt="0"/>
      <dgm:spPr/>
    </dgm:pt>
    <dgm:pt modelId="{73A9ECF4-423F-4061-8C43-6D9B3EA864AC}" type="pres">
      <dgm:prSet presAssocID="{AB03B271-2F80-4DD6-BA6F-155E9CF6A85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2100-FFDB-41D2-9FE9-C668F0BB2EF9}" type="pres">
      <dgm:prSet presAssocID="{AB03B271-2F80-4DD6-BA6F-155E9CF6A85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239C2-EEDF-4059-85FD-1EAEB2E2925A}" type="pres">
      <dgm:prSet presAssocID="{2E96A8D4-3610-4651-99B6-D3ECDE4DEEF0}" presName="sp" presStyleCnt="0"/>
      <dgm:spPr/>
    </dgm:pt>
    <dgm:pt modelId="{6D759137-0369-44FA-96CA-6FB1B8D91770}" type="pres">
      <dgm:prSet presAssocID="{A3CEC8D5-9B1F-4E4F-BA0A-E590B6D70575}" presName="composite" presStyleCnt="0"/>
      <dgm:spPr/>
    </dgm:pt>
    <dgm:pt modelId="{A50372FE-0A09-4B38-BDBF-7449523ECAA9}" type="pres">
      <dgm:prSet presAssocID="{A3CEC8D5-9B1F-4E4F-BA0A-E590B6D7057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85DB3-81C3-49AE-AC89-839290853EAA}" type="pres">
      <dgm:prSet presAssocID="{A3CEC8D5-9B1F-4E4F-BA0A-E590B6D7057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C97D5-815F-4050-961A-F48FBA82262A}" type="pres">
      <dgm:prSet presAssocID="{8CC88D41-0E4A-4639-8215-F78B2BB6095B}" presName="sp" presStyleCnt="0"/>
      <dgm:spPr/>
    </dgm:pt>
    <dgm:pt modelId="{B784570E-5D8B-4D44-B50A-A477EEC2138B}" type="pres">
      <dgm:prSet presAssocID="{73DFD4CA-AEED-4792-8A28-B2607C02C655}" presName="composite" presStyleCnt="0"/>
      <dgm:spPr/>
    </dgm:pt>
    <dgm:pt modelId="{D8A31A9A-03ED-4E63-BF69-618476284224}" type="pres">
      <dgm:prSet presAssocID="{73DFD4CA-AEED-4792-8A28-B2607C02C65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AA00D-8A3A-4DB7-A0E7-B36EF9F1993A}" type="pres">
      <dgm:prSet presAssocID="{73DFD4CA-AEED-4792-8A28-B2607C02C65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35EDD2-FACA-4089-827E-2A5F14B0CC19}" srcId="{CCFCB971-1686-4C7C-99EE-C044650F50EB}" destId="{73DFD4CA-AEED-4792-8A28-B2607C02C655}" srcOrd="3" destOrd="0" parTransId="{6C8680C1-FA6D-46CC-AAD1-1844FD6A422D}" sibTransId="{6CA5C589-4FBE-4CEC-B957-FF356D24A308}"/>
    <dgm:cxn modelId="{E04285A3-9BDE-4749-831A-B9BCA9C4C670}" srcId="{C306D54F-3C80-4EFB-8BE6-EE9EBBF926DF}" destId="{4F22DC43-D502-4CFC-8EAC-EEA4AB28A4BF}" srcOrd="0" destOrd="0" parTransId="{244894A1-1D94-4E99-B943-41A851F770BE}" sibTransId="{19766FAD-22CA-4132-A116-5253AB2D97B2}"/>
    <dgm:cxn modelId="{CF88C88F-7E3E-43D1-A124-70683BA56923}" type="presOf" srcId="{CCFCB971-1686-4C7C-99EE-C044650F50EB}" destId="{B70F2143-86D2-41B2-93A7-B8A634F09407}" srcOrd="0" destOrd="0" presId="urn:microsoft.com/office/officeart/2005/8/layout/chevron2"/>
    <dgm:cxn modelId="{E46A5B58-9396-4FB4-93DD-BF93888E41B9}" type="presOf" srcId="{A3CEC8D5-9B1F-4E4F-BA0A-E590B6D70575}" destId="{A50372FE-0A09-4B38-BDBF-7449523ECAA9}" srcOrd="0" destOrd="0" presId="urn:microsoft.com/office/officeart/2005/8/layout/chevron2"/>
    <dgm:cxn modelId="{FA5DF471-054B-41B5-B9C7-20E9E40893A6}" srcId="{A3CEC8D5-9B1F-4E4F-BA0A-E590B6D70575}" destId="{42568A54-BEAE-4293-9F0A-9C306C63C022}" srcOrd="0" destOrd="0" parTransId="{8B8D53FD-6C4E-44C6-ADBB-FF559EE65F91}" sibTransId="{8AFC1FB8-00E0-4FF5-A122-BFBCA02B1C21}"/>
    <dgm:cxn modelId="{378F33F6-5773-4FE9-BE37-8065AEC71938}" type="presOf" srcId="{4F22DC43-D502-4CFC-8EAC-EEA4AB28A4BF}" destId="{7A37DBB2-B33A-41FD-8F28-4E636F7D138D}" srcOrd="0" destOrd="0" presId="urn:microsoft.com/office/officeart/2005/8/layout/chevron2"/>
    <dgm:cxn modelId="{1D0E4E07-ABFD-42A1-B0F0-63D9F01B32BA}" type="presOf" srcId="{C306D54F-3C80-4EFB-8BE6-EE9EBBF926DF}" destId="{B2478D06-6B55-44B0-ADFE-5C16FA8899AD}" srcOrd="0" destOrd="0" presId="urn:microsoft.com/office/officeart/2005/8/layout/chevron2"/>
    <dgm:cxn modelId="{A8E43A34-150A-42C3-8A31-9D12125D2938}" type="presOf" srcId="{73DFD4CA-AEED-4792-8A28-B2607C02C655}" destId="{D8A31A9A-03ED-4E63-BF69-618476284224}" srcOrd="0" destOrd="0" presId="urn:microsoft.com/office/officeart/2005/8/layout/chevron2"/>
    <dgm:cxn modelId="{F54EC3D1-92E5-492B-8F35-F12D86AD505F}" srcId="{CCFCB971-1686-4C7C-99EE-C044650F50EB}" destId="{AB03B271-2F80-4DD6-BA6F-155E9CF6A857}" srcOrd="1" destOrd="0" parTransId="{77418CEF-0388-4272-9E04-4DE8947B9D9E}" sibTransId="{2E96A8D4-3610-4651-99B6-D3ECDE4DEEF0}"/>
    <dgm:cxn modelId="{16993753-F024-45EC-9695-1BD4A3C12A4C}" type="presOf" srcId="{AB03B271-2F80-4DD6-BA6F-155E9CF6A857}" destId="{73A9ECF4-423F-4061-8C43-6D9B3EA864AC}" srcOrd="0" destOrd="0" presId="urn:microsoft.com/office/officeart/2005/8/layout/chevron2"/>
    <dgm:cxn modelId="{7A06A2BC-7F18-4412-9749-392CABE9ED82}" srcId="{AB03B271-2F80-4DD6-BA6F-155E9CF6A857}" destId="{49264272-CD6E-4582-BD40-5F653E3DAC28}" srcOrd="0" destOrd="0" parTransId="{9CC4C10F-F336-417E-AA62-D0901B63C767}" sibTransId="{650CD265-6D26-4047-848D-0222F2EFD713}"/>
    <dgm:cxn modelId="{9BA18D31-BFE5-4DFB-96C1-75CA08567053}" srcId="{73DFD4CA-AEED-4792-8A28-B2607C02C655}" destId="{7CB70695-AF30-47E7-A9B1-F743F2ED1178}" srcOrd="0" destOrd="0" parTransId="{10EF6332-A6B3-4A76-8654-3F90FE16EB5C}" sibTransId="{08E3D941-B4A3-4C3B-8661-386B07C0462E}"/>
    <dgm:cxn modelId="{64F15A87-06BB-4753-B52C-0725D1994B2F}" type="presOf" srcId="{42568A54-BEAE-4293-9F0A-9C306C63C022}" destId="{5AF85DB3-81C3-49AE-AC89-839290853EAA}" srcOrd="0" destOrd="0" presId="urn:microsoft.com/office/officeart/2005/8/layout/chevron2"/>
    <dgm:cxn modelId="{DDD29DC9-160E-4376-BE24-91FABE56B705}" type="presOf" srcId="{49264272-CD6E-4582-BD40-5F653E3DAC28}" destId="{03802100-FFDB-41D2-9FE9-C668F0BB2EF9}" srcOrd="0" destOrd="0" presId="urn:microsoft.com/office/officeart/2005/8/layout/chevron2"/>
    <dgm:cxn modelId="{BAC696DB-A1B9-45DB-833C-2593C7F1BB30}" srcId="{CCFCB971-1686-4C7C-99EE-C044650F50EB}" destId="{C306D54F-3C80-4EFB-8BE6-EE9EBBF926DF}" srcOrd="0" destOrd="0" parTransId="{B332D145-D38A-44B5-9AC9-7D9BB245CC65}" sibTransId="{A1AE5519-EC3D-4846-9D75-539FF147ED5D}"/>
    <dgm:cxn modelId="{C7CC7946-68B5-41BC-B077-E68B98AE6ED2}" type="presOf" srcId="{7CB70695-AF30-47E7-A9B1-F743F2ED1178}" destId="{6F0AA00D-8A3A-4DB7-A0E7-B36EF9F1993A}" srcOrd="0" destOrd="0" presId="urn:microsoft.com/office/officeart/2005/8/layout/chevron2"/>
    <dgm:cxn modelId="{BF6B991D-8775-498F-BF44-E05007C85EA7}" srcId="{CCFCB971-1686-4C7C-99EE-C044650F50EB}" destId="{A3CEC8D5-9B1F-4E4F-BA0A-E590B6D70575}" srcOrd="2" destOrd="0" parTransId="{114D679B-4F3F-4EC7-95F2-73C9E5891A15}" sibTransId="{8CC88D41-0E4A-4639-8215-F78B2BB6095B}"/>
    <dgm:cxn modelId="{DBA50099-3CC9-4B7C-B027-96F97ECA2DC1}" type="presParOf" srcId="{B70F2143-86D2-41B2-93A7-B8A634F09407}" destId="{09139665-8A22-4800-A145-734403D3B473}" srcOrd="0" destOrd="0" presId="urn:microsoft.com/office/officeart/2005/8/layout/chevron2"/>
    <dgm:cxn modelId="{D0C98A7A-7B20-4A31-AF30-64D2B89FB858}" type="presParOf" srcId="{09139665-8A22-4800-A145-734403D3B473}" destId="{B2478D06-6B55-44B0-ADFE-5C16FA8899AD}" srcOrd="0" destOrd="0" presId="urn:microsoft.com/office/officeart/2005/8/layout/chevron2"/>
    <dgm:cxn modelId="{845FE6BD-3D9B-4BF1-8D41-96B8C7AB123D}" type="presParOf" srcId="{09139665-8A22-4800-A145-734403D3B473}" destId="{7A37DBB2-B33A-41FD-8F28-4E636F7D138D}" srcOrd="1" destOrd="0" presId="urn:microsoft.com/office/officeart/2005/8/layout/chevron2"/>
    <dgm:cxn modelId="{865ACA2B-EB30-4656-8818-FCF565642715}" type="presParOf" srcId="{B70F2143-86D2-41B2-93A7-B8A634F09407}" destId="{C0860C92-B062-4512-AEEE-6FC886410E04}" srcOrd="1" destOrd="0" presId="urn:microsoft.com/office/officeart/2005/8/layout/chevron2"/>
    <dgm:cxn modelId="{2FC13281-B3DD-41AF-8EBE-35EBD28DC674}" type="presParOf" srcId="{B70F2143-86D2-41B2-93A7-B8A634F09407}" destId="{964E87FB-5767-485E-B88A-6DD0002EA1B7}" srcOrd="2" destOrd="0" presId="urn:microsoft.com/office/officeart/2005/8/layout/chevron2"/>
    <dgm:cxn modelId="{C75DCFB4-3C1B-4AA6-B4E8-2C20093F39FA}" type="presParOf" srcId="{964E87FB-5767-485E-B88A-6DD0002EA1B7}" destId="{73A9ECF4-423F-4061-8C43-6D9B3EA864AC}" srcOrd="0" destOrd="0" presId="urn:microsoft.com/office/officeart/2005/8/layout/chevron2"/>
    <dgm:cxn modelId="{5D0C003A-2D3C-4822-A781-0AEE4E72704B}" type="presParOf" srcId="{964E87FB-5767-485E-B88A-6DD0002EA1B7}" destId="{03802100-FFDB-41D2-9FE9-C668F0BB2EF9}" srcOrd="1" destOrd="0" presId="urn:microsoft.com/office/officeart/2005/8/layout/chevron2"/>
    <dgm:cxn modelId="{021FB8E8-3346-49F9-B42D-A13461C8F5B4}" type="presParOf" srcId="{B70F2143-86D2-41B2-93A7-B8A634F09407}" destId="{1FF239C2-EEDF-4059-85FD-1EAEB2E2925A}" srcOrd="3" destOrd="0" presId="urn:microsoft.com/office/officeart/2005/8/layout/chevron2"/>
    <dgm:cxn modelId="{8BC99BB6-9D04-4919-ADC8-A951C6A425B1}" type="presParOf" srcId="{B70F2143-86D2-41B2-93A7-B8A634F09407}" destId="{6D759137-0369-44FA-96CA-6FB1B8D91770}" srcOrd="4" destOrd="0" presId="urn:microsoft.com/office/officeart/2005/8/layout/chevron2"/>
    <dgm:cxn modelId="{C16D5AEA-9AB0-47C4-B334-D5A71DC90774}" type="presParOf" srcId="{6D759137-0369-44FA-96CA-6FB1B8D91770}" destId="{A50372FE-0A09-4B38-BDBF-7449523ECAA9}" srcOrd="0" destOrd="0" presId="urn:microsoft.com/office/officeart/2005/8/layout/chevron2"/>
    <dgm:cxn modelId="{493D15A7-70E8-4BF1-ADC3-C34B08168425}" type="presParOf" srcId="{6D759137-0369-44FA-96CA-6FB1B8D91770}" destId="{5AF85DB3-81C3-49AE-AC89-839290853EAA}" srcOrd="1" destOrd="0" presId="urn:microsoft.com/office/officeart/2005/8/layout/chevron2"/>
    <dgm:cxn modelId="{391E61ED-28FC-4527-A18C-8326D4E78E09}" type="presParOf" srcId="{B70F2143-86D2-41B2-93A7-B8A634F09407}" destId="{07DC97D5-815F-4050-961A-F48FBA82262A}" srcOrd="5" destOrd="0" presId="urn:microsoft.com/office/officeart/2005/8/layout/chevron2"/>
    <dgm:cxn modelId="{7BBF249B-CEA8-4D22-B4B0-1099D795577C}" type="presParOf" srcId="{B70F2143-86D2-41B2-93A7-B8A634F09407}" destId="{B784570E-5D8B-4D44-B50A-A477EEC2138B}" srcOrd="6" destOrd="0" presId="urn:microsoft.com/office/officeart/2005/8/layout/chevron2"/>
    <dgm:cxn modelId="{D83ECCD3-3408-4DF8-8880-DC9E07639BF9}" type="presParOf" srcId="{B784570E-5D8B-4D44-B50A-A477EEC2138B}" destId="{D8A31A9A-03ED-4E63-BF69-618476284224}" srcOrd="0" destOrd="0" presId="urn:microsoft.com/office/officeart/2005/8/layout/chevron2"/>
    <dgm:cxn modelId="{B63F256B-0DE2-4888-8962-2D68DEC3EA2D}" type="presParOf" srcId="{B784570E-5D8B-4D44-B50A-A477EEC2138B}" destId="{6F0AA00D-8A3A-4DB7-A0E7-B36EF9F199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BE9672-74DD-4C57-8F79-94D8B7632A1F}" type="doc">
      <dgm:prSet loTypeId="urn:microsoft.com/office/officeart/2005/8/layout/process5" loCatId="process" qsTypeId="urn:microsoft.com/office/officeart/2005/8/quickstyle/3d2#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420A1D-4B3C-4A48-8B85-0622FAF76778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Secure login by authorized person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8E940F99-EA90-4992-86E4-9EE22631950F}" type="parTrans" cxnId="{A888C0B0-F99E-4C22-9D1C-B40FDF549936}">
      <dgm:prSet/>
      <dgm:spPr/>
      <dgm:t>
        <a:bodyPr/>
        <a:lstStyle/>
        <a:p>
          <a:endParaRPr lang="en-US"/>
        </a:p>
      </dgm:t>
    </dgm:pt>
    <dgm:pt modelId="{9D96643A-0F75-4888-A606-D4847A8AD0D4}" type="sibTrans" cxnId="{A888C0B0-F99E-4C22-9D1C-B40FDF549936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D8346DFC-7E21-4900-BB3C-D0AA38FD635B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Requesting the administrator for modification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98CC2702-86F1-41B3-8617-186AD80360A3}" type="parTrans" cxnId="{81B8BD18-C5A0-4525-B446-371E6A9B89EB}">
      <dgm:prSet/>
      <dgm:spPr/>
      <dgm:t>
        <a:bodyPr/>
        <a:lstStyle/>
        <a:p>
          <a:endParaRPr lang="en-US"/>
        </a:p>
      </dgm:t>
    </dgm:pt>
    <dgm:pt modelId="{4F3CC963-35B4-449C-947E-F57B73E75DA6}" type="sibTrans" cxnId="{81B8BD18-C5A0-4525-B446-371E6A9B89EB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452B1F2D-4442-42D1-B812-89027EB8D9A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 Sending required details to the administrator 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CD68E722-99B5-48ED-80EF-493C225CA7C7}" type="parTrans" cxnId="{DF6D5B41-9B96-453C-9BCA-3FAA2C39B3D4}">
      <dgm:prSet/>
      <dgm:spPr/>
      <dgm:t>
        <a:bodyPr/>
        <a:lstStyle/>
        <a:p>
          <a:endParaRPr lang="en-US"/>
        </a:p>
      </dgm:t>
    </dgm:pt>
    <dgm:pt modelId="{A80019FB-95F8-4B8A-B9E0-F53924146AE8}" type="sibTrans" cxnId="{DF6D5B41-9B96-453C-9BCA-3FAA2C39B3D4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9FED4121-40A5-4654-B721-AAE39D7107BC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Taking backup of all modified data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7A2875E8-C9D6-4EDC-BBEA-B6A613B87D1E}" type="parTrans" cxnId="{F46BBF6D-806B-45AC-B636-A299B8725029}">
      <dgm:prSet/>
      <dgm:spPr/>
      <dgm:t>
        <a:bodyPr/>
        <a:lstStyle/>
        <a:p>
          <a:endParaRPr lang="en-US"/>
        </a:p>
      </dgm:t>
    </dgm:pt>
    <dgm:pt modelId="{1A9753BA-63AD-4868-A58B-1DFD447405CE}" type="sibTrans" cxnId="{F46BBF6D-806B-45AC-B636-A299B8725029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B1E5C789-0CA7-45C2-BCF8-7A7D3408E47F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Deleting data from village database by administrator (Through Administrator Suit)</a:t>
          </a:r>
          <a:endParaRPr lang="en-US" sz="1800" b="1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FCD081B0-FF51-4A80-BEA3-2984B4689CE5}" type="sibTrans" cxnId="{EBD1C109-90F7-4018-9C3E-FD6C58194D9E}">
      <dgm:prSet custT="1"/>
      <dgm:spPr/>
      <dgm:t>
        <a:bodyPr/>
        <a:lstStyle/>
        <a:p>
          <a:endParaRPr lang="en-US" sz="1800" b="1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gm:t>
    </dgm:pt>
    <dgm:pt modelId="{02667DAD-AD82-4C09-82A0-1B829274839F}" type="parTrans" cxnId="{EBD1C109-90F7-4018-9C3E-FD6C58194D9E}">
      <dgm:prSet/>
      <dgm:spPr/>
      <dgm:t>
        <a:bodyPr/>
        <a:lstStyle/>
        <a:p>
          <a:endParaRPr lang="en-US"/>
        </a:p>
      </dgm:t>
    </dgm:pt>
    <dgm:pt modelId="{9279E404-6EC5-4457-97BE-28F757AE6E26}" type="pres">
      <dgm:prSet presAssocID="{9DBE9672-74DD-4C57-8F79-94D8B7632A1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372FBE-C697-4D10-8049-92514D867992}" type="pres">
      <dgm:prSet presAssocID="{F9420A1D-4B3C-4A48-8B85-0622FAF767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0A13A-F3DE-4E56-A4FF-F08D2E19F9A4}" type="pres">
      <dgm:prSet presAssocID="{9D96643A-0F75-4888-A606-D4847A8AD0D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19A9EF3-52E9-48B3-9B0C-31688DECCFC0}" type="pres">
      <dgm:prSet presAssocID="{9D96643A-0F75-4888-A606-D4847A8AD0D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3C47B5-394F-4A6F-859C-F35B97AF2ADD}" type="pres">
      <dgm:prSet presAssocID="{D8346DFC-7E21-4900-BB3C-D0AA38FD635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419D7-48E3-4E55-8E1E-8B29F07036CB}" type="pres">
      <dgm:prSet presAssocID="{4F3CC963-35B4-449C-947E-F57B73E75DA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F888507-8F9A-4ADC-8455-CB976B039DE2}" type="pres">
      <dgm:prSet presAssocID="{4F3CC963-35B4-449C-947E-F57B73E75DA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8CF2D5F-E209-4ED3-B0CC-9EF2056CFF0B}" type="pres">
      <dgm:prSet presAssocID="{452B1F2D-4442-42D1-B812-89027EB8D9A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B2544-CBB9-45D4-977B-DFE50EE01344}" type="pres">
      <dgm:prSet presAssocID="{A80019FB-95F8-4B8A-B9E0-F53924146AE8}" presName="sibTrans" presStyleLbl="sibTrans2D1" presStyleIdx="2" presStyleCnt="4" custAng="20746676" custLinFactNeighborX="8728" custLinFactNeighborY="-219"/>
      <dgm:spPr/>
      <dgm:t>
        <a:bodyPr/>
        <a:lstStyle/>
        <a:p>
          <a:endParaRPr lang="en-US"/>
        </a:p>
      </dgm:t>
    </dgm:pt>
    <dgm:pt modelId="{E3716B89-2650-41A1-B3D8-51DC26D55FAB}" type="pres">
      <dgm:prSet presAssocID="{A80019FB-95F8-4B8A-B9E0-F53924146AE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383451C-4EC9-41B3-9FC4-C0D5CE4889DE}" type="pres">
      <dgm:prSet presAssocID="{B1E5C789-0CA7-45C2-BCF8-7A7D3408E47F}" presName="node" presStyleLbl="node1" presStyleIdx="3" presStyleCnt="5" custScaleX="130718" custScaleY="156778" custLinFactNeighborX="-14497" custLinFactNeighborY="1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1D1F9-7AF7-45A1-8F56-C70B75BFF171}" type="pres">
      <dgm:prSet presAssocID="{FCD081B0-FF51-4A80-BEA3-2984B4689CE5}" presName="sibTrans" presStyleLbl="sibTrans2D1" presStyleIdx="3" presStyleCnt="4" custAng="21533268" custScaleX="57941" custLinFactNeighborX="7438" custLinFactNeighborY="-34060"/>
      <dgm:spPr/>
      <dgm:t>
        <a:bodyPr/>
        <a:lstStyle/>
        <a:p>
          <a:endParaRPr lang="en-US"/>
        </a:p>
      </dgm:t>
    </dgm:pt>
    <dgm:pt modelId="{84A9F47A-08A7-4EE8-AC5C-E76DA832EC39}" type="pres">
      <dgm:prSet presAssocID="{FCD081B0-FF51-4A80-BEA3-2984B4689CE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F8DD5DC-A034-4B88-B1BD-0A30A9306309}" type="pres">
      <dgm:prSet presAssocID="{9FED4121-40A5-4654-B721-AAE39D7107BC}" presName="node" presStyleLbl="node1" presStyleIdx="4" presStyleCnt="5" custScaleX="129856" custScaleY="111483" custLinFactX="-6746" custLinFactNeighborX="-100000" custLinFactNeighborY="-8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6BBF6D-806B-45AC-B636-A299B8725029}" srcId="{9DBE9672-74DD-4C57-8F79-94D8B7632A1F}" destId="{9FED4121-40A5-4654-B721-AAE39D7107BC}" srcOrd="4" destOrd="0" parTransId="{7A2875E8-C9D6-4EDC-BBEA-B6A613B87D1E}" sibTransId="{1A9753BA-63AD-4868-A58B-1DFD447405CE}"/>
    <dgm:cxn modelId="{CE72CDD8-4843-491A-9E19-E473418A1DCA}" type="presOf" srcId="{9DBE9672-74DD-4C57-8F79-94D8B7632A1F}" destId="{9279E404-6EC5-4457-97BE-28F757AE6E26}" srcOrd="0" destOrd="0" presId="urn:microsoft.com/office/officeart/2005/8/layout/process5"/>
    <dgm:cxn modelId="{DF6D5B41-9B96-453C-9BCA-3FAA2C39B3D4}" srcId="{9DBE9672-74DD-4C57-8F79-94D8B7632A1F}" destId="{452B1F2D-4442-42D1-B812-89027EB8D9A0}" srcOrd="2" destOrd="0" parTransId="{CD68E722-99B5-48ED-80EF-493C225CA7C7}" sibTransId="{A80019FB-95F8-4B8A-B9E0-F53924146AE8}"/>
    <dgm:cxn modelId="{E580A0BD-3688-439B-B7C7-2CFA28573AAB}" type="presOf" srcId="{F9420A1D-4B3C-4A48-8B85-0622FAF76778}" destId="{6E372FBE-C697-4D10-8049-92514D867992}" srcOrd="0" destOrd="0" presId="urn:microsoft.com/office/officeart/2005/8/layout/process5"/>
    <dgm:cxn modelId="{81B8BD18-C5A0-4525-B446-371E6A9B89EB}" srcId="{9DBE9672-74DD-4C57-8F79-94D8B7632A1F}" destId="{D8346DFC-7E21-4900-BB3C-D0AA38FD635B}" srcOrd="1" destOrd="0" parTransId="{98CC2702-86F1-41B3-8617-186AD80360A3}" sibTransId="{4F3CC963-35B4-449C-947E-F57B73E75DA6}"/>
    <dgm:cxn modelId="{7B09F3BD-009A-4037-8FA0-1A7FC1DC6206}" type="presOf" srcId="{FCD081B0-FF51-4A80-BEA3-2984B4689CE5}" destId="{84A9F47A-08A7-4EE8-AC5C-E76DA832EC39}" srcOrd="1" destOrd="0" presId="urn:microsoft.com/office/officeart/2005/8/layout/process5"/>
    <dgm:cxn modelId="{F42416E2-D48D-46DC-8CC3-EE2648B83C52}" type="presOf" srcId="{FCD081B0-FF51-4A80-BEA3-2984B4689CE5}" destId="{5DA1D1F9-7AF7-45A1-8F56-C70B75BFF171}" srcOrd="0" destOrd="0" presId="urn:microsoft.com/office/officeart/2005/8/layout/process5"/>
    <dgm:cxn modelId="{41726476-AEDD-4D62-932C-D6C018F054AF}" type="presOf" srcId="{4F3CC963-35B4-449C-947E-F57B73E75DA6}" destId="{ED8419D7-48E3-4E55-8E1E-8B29F07036CB}" srcOrd="0" destOrd="0" presId="urn:microsoft.com/office/officeart/2005/8/layout/process5"/>
    <dgm:cxn modelId="{EBD1C109-90F7-4018-9C3E-FD6C58194D9E}" srcId="{9DBE9672-74DD-4C57-8F79-94D8B7632A1F}" destId="{B1E5C789-0CA7-45C2-BCF8-7A7D3408E47F}" srcOrd="3" destOrd="0" parTransId="{02667DAD-AD82-4C09-82A0-1B829274839F}" sibTransId="{FCD081B0-FF51-4A80-BEA3-2984B4689CE5}"/>
    <dgm:cxn modelId="{033E1B52-1327-4C91-B9D9-4012D720ED94}" type="presOf" srcId="{B1E5C789-0CA7-45C2-BCF8-7A7D3408E47F}" destId="{D383451C-4EC9-41B3-9FC4-C0D5CE4889DE}" srcOrd="0" destOrd="0" presId="urn:microsoft.com/office/officeart/2005/8/layout/process5"/>
    <dgm:cxn modelId="{9E2426E1-E80C-4306-895B-959E2EE17C46}" type="presOf" srcId="{9FED4121-40A5-4654-B721-AAE39D7107BC}" destId="{2F8DD5DC-A034-4B88-B1BD-0A30A9306309}" srcOrd="0" destOrd="0" presId="urn:microsoft.com/office/officeart/2005/8/layout/process5"/>
    <dgm:cxn modelId="{2E6BFB18-2C76-48BA-BFE3-1AE7669D8C41}" type="presOf" srcId="{452B1F2D-4442-42D1-B812-89027EB8D9A0}" destId="{A8CF2D5F-E209-4ED3-B0CC-9EF2056CFF0B}" srcOrd="0" destOrd="0" presId="urn:microsoft.com/office/officeart/2005/8/layout/process5"/>
    <dgm:cxn modelId="{A888C0B0-F99E-4C22-9D1C-B40FDF549936}" srcId="{9DBE9672-74DD-4C57-8F79-94D8B7632A1F}" destId="{F9420A1D-4B3C-4A48-8B85-0622FAF76778}" srcOrd="0" destOrd="0" parTransId="{8E940F99-EA90-4992-86E4-9EE22631950F}" sibTransId="{9D96643A-0F75-4888-A606-D4847A8AD0D4}"/>
    <dgm:cxn modelId="{DFF66D8B-5EC8-4977-AFA2-6D7B012AE22C}" type="presOf" srcId="{A80019FB-95F8-4B8A-B9E0-F53924146AE8}" destId="{E3716B89-2650-41A1-B3D8-51DC26D55FAB}" srcOrd="1" destOrd="0" presId="urn:microsoft.com/office/officeart/2005/8/layout/process5"/>
    <dgm:cxn modelId="{6E90921B-CE91-45B4-9D67-B55A50A6CAA2}" type="presOf" srcId="{4F3CC963-35B4-449C-947E-F57B73E75DA6}" destId="{AF888507-8F9A-4ADC-8455-CB976B039DE2}" srcOrd="1" destOrd="0" presId="urn:microsoft.com/office/officeart/2005/8/layout/process5"/>
    <dgm:cxn modelId="{2A87DCF3-0768-419F-9AB7-6DC80269D2AD}" type="presOf" srcId="{A80019FB-95F8-4B8A-B9E0-F53924146AE8}" destId="{0A6B2544-CBB9-45D4-977B-DFE50EE01344}" srcOrd="0" destOrd="0" presId="urn:microsoft.com/office/officeart/2005/8/layout/process5"/>
    <dgm:cxn modelId="{08ED0F46-F495-4D0D-B063-D1A202F7DF56}" type="presOf" srcId="{9D96643A-0F75-4888-A606-D4847A8AD0D4}" destId="{C4E0A13A-F3DE-4E56-A4FF-F08D2E19F9A4}" srcOrd="0" destOrd="0" presId="urn:microsoft.com/office/officeart/2005/8/layout/process5"/>
    <dgm:cxn modelId="{4F5B9FBA-B8CE-4C64-A404-FB92C5A64F34}" type="presOf" srcId="{D8346DFC-7E21-4900-BB3C-D0AA38FD635B}" destId="{C43C47B5-394F-4A6F-859C-F35B97AF2ADD}" srcOrd="0" destOrd="0" presId="urn:microsoft.com/office/officeart/2005/8/layout/process5"/>
    <dgm:cxn modelId="{1CEBA460-CB68-409D-A0E3-54E1E0F98F78}" type="presOf" srcId="{9D96643A-0F75-4888-A606-D4847A8AD0D4}" destId="{B19A9EF3-52E9-48B3-9B0C-31688DECCFC0}" srcOrd="1" destOrd="0" presId="urn:microsoft.com/office/officeart/2005/8/layout/process5"/>
    <dgm:cxn modelId="{7BB55F24-553F-4ECA-8ECC-B637981A7F9C}" type="presParOf" srcId="{9279E404-6EC5-4457-97BE-28F757AE6E26}" destId="{6E372FBE-C697-4D10-8049-92514D867992}" srcOrd="0" destOrd="0" presId="urn:microsoft.com/office/officeart/2005/8/layout/process5"/>
    <dgm:cxn modelId="{62D474DD-31BE-47AE-9952-9E576B2EB226}" type="presParOf" srcId="{9279E404-6EC5-4457-97BE-28F757AE6E26}" destId="{C4E0A13A-F3DE-4E56-A4FF-F08D2E19F9A4}" srcOrd="1" destOrd="0" presId="urn:microsoft.com/office/officeart/2005/8/layout/process5"/>
    <dgm:cxn modelId="{C666CBC8-A7F8-4778-B2E8-96C3CEBC589C}" type="presParOf" srcId="{C4E0A13A-F3DE-4E56-A4FF-F08D2E19F9A4}" destId="{B19A9EF3-52E9-48B3-9B0C-31688DECCFC0}" srcOrd="0" destOrd="0" presId="urn:microsoft.com/office/officeart/2005/8/layout/process5"/>
    <dgm:cxn modelId="{65353D9C-AD79-4C2D-A3A8-12334AF3DD5D}" type="presParOf" srcId="{9279E404-6EC5-4457-97BE-28F757AE6E26}" destId="{C43C47B5-394F-4A6F-859C-F35B97AF2ADD}" srcOrd="2" destOrd="0" presId="urn:microsoft.com/office/officeart/2005/8/layout/process5"/>
    <dgm:cxn modelId="{996731FC-FEC6-4DC9-B3AA-563AE8DDACBA}" type="presParOf" srcId="{9279E404-6EC5-4457-97BE-28F757AE6E26}" destId="{ED8419D7-48E3-4E55-8E1E-8B29F07036CB}" srcOrd="3" destOrd="0" presId="urn:microsoft.com/office/officeart/2005/8/layout/process5"/>
    <dgm:cxn modelId="{D0B21F45-E0F6-4617-A40F-E4968C688C5E}" type="presParOf" srcId="{ED8419D7-48E3-4E55-8E1E-8B29F07036CB}" destId="{AF888507-8F9A-4ADC-8455-CB976B039DE2}" srcOrd="0" destOrd="0" presId="urn:microsoft.com/office/officeart/2005/8/layout/process5"/>
    <dgm:cxn modelId="{F7EE9990-3AA3-48FF-BAFF-99A00B4FC15E}" type="presParOf" srcId="{9279E404-6EC5-4457-97BE-28F757AE6E26}" destId="{A8CF2D5F-E209-4ED3-B0CC-9EF2056CFF0B}" srcOrd="4" destOrd="0" presId="urn:microsoft.com/office/officeart/2005/8/layout/process5"/>
    <dgm:cxn modelId="{1514F10A-693B-4092-B8DF-469381C4ACFD}" type="presParOf" srcId="{9279E404-6EC5-4457-97BE-28F757AE6E26}" destId="{0A6B2544-CBB9-45D4-977B-DFE50EE01344}" srcOrd="5" destOrd="0" presId="urn:microsoft.com/office/officeart/2005/8/layout/process5"/>
    <dgm:cxn modelId="{B09FA65E-95A1-4BC9-9E12-D75180F09DF4}" type="presParOf" srcId="{0A6B2544-CBB9-45D4-977B-DFE50EE01344}" destId="{E3716B89-2650-41A1-B3D8-51DC26D55FAB}" srcOrd="0" destOrd="0" presId="urn:microsoft.com/office/officeart/2005/8/layout/process5"/>
    <dgm:cxn modelId="{8F951CE7-C4C4-472F-921F-20E2462E3C79}" type="presParOf" srcId="{9279E404-6EC5-4457-97BE-28F757AE6E26}" destId="{D383451C-4EC9-41B3-9FC4-C0D5CE4889DE}" srcOrd="6" destOrd="0" presId="urn:microsoft.com/office/officeart/2005/8/layout/process5"/>
    <dgm:cxn modelId="{38B6BBC5-82C7-48EC-B609-3DA7B16E16FA}" type="presParOf" srcId="{9279E404-6EC5-4457-97BE-28F757AE6E26}" destId="{5DA1D1F9-7AF7-45A1-8F56-C70B75BFF171}" srcOrd="7" destOrd="0" presId="urn:microsoft.com/office/officeart/2005/8/layout/process5"/>
    <dgm:cxn modelId="{46C1F943-EF0D-4105-BD89-94091B223F89}" type="presParOf" srcId="{5DA1D1F9-7AF7-45A1-8F56-C70B75BFF171}" destId="{84A9F47A-08A7-4EE8-AC5C-E76DA832EC39}" srcOrd="0" destOrd="0" presId="urn:microsoft.com/office/officeart/2005/8/layout/process5"/>
    <dgm:cxn modelId="{579C635C-D921-4B52-8FC0-48A09192FBDF}" type="presParOf" srcId="{9279E404-6EC5-4457-97BE-28F757AE6E26}" destId="{2F8DD5DC-A034-4B88-B1BD-0A30A930630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DFEAE-0A1A-4487-A6A1-126E895DE6D2}">
      <dsp:nvSpPr>
        <dsp:cNvPr id="0" name=""/>
        <dsp:cNvSpPr/>
      </dsp:nvSpPr>
      <dsp:spPr>
        <a:xfrm>
          <a:off x="1860271" y="466802"/>
          <a:ext cx="4050234" cy="4050234"/>
        </a:xfrm>
        <a:prstGeom prst="blockArc">
          <a:avLst>
            <a:gd name="adj1" fmla="val 13500000"/>
            <a:gd name="adj2" fmla="val 16200000"/>
            <a:gd name="adj3" fmla="val 3433"/>
          </a:avLst>
        </a:prstGeom>
        <a:gradFill rotWithShape="0">
          <a:gsLst>
            <a:gs pos="0">
              <a:schemeClr val="accent5">
                <a:hueOff val="-3096518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8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8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8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8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3096518"/>
              <a:satOff val="31044"/>
              <a:lumOff val="-21569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3096518"/>
              <a:satOff val="31044"/>
              <a:lumOff val="-21569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0CF6E5-4F78-4609-9F5A-63BAC56CD7B8}">
      <dsp:nvSpPr>
        <dsp:cNvPr id="0" name=""/>
        <dsp:cNvSpPr/>
      </dsp:nvSpPr>
      <dsp:spPr>
        <a:xfrm>
          <a:off x="1860271" y="466802"/>
          <a:ext cx="4050234" cy="4050234"/>
        </a:xfrm>
        <a:prstGeom prst="blockArc">
          <a:avLst>
            <a:gd name="adj1" fmla="val 10800000"/>
            <a:gd name="adj2" fmla="val 13500000"/>
            <a:gd name="adj3" fmla="val 3433"/>
          </a:avLst>
        </a:prstGeom>
        <a:gradFill rotWithShape="0">
          <a:gsLst>
            <a:gs pos="0">
              <a:schemeClr val="accent5">
                <a:hueOff val="-2654158"/>
                <a:satOff val="26609"/>
                <a:lumOff val="-18488"/>
                <a:alphaOff val="0"/>
                <a:tint val="48000"/>
                <a:satMod val="138000"/>
              </a:schemeClr>
            </a:gs>
            <a:gs pos="25000">
              <a:schemeClr val="accent5">
                <a:hueOff val="-2654158"/>
                <a:satOff val="26609"/>
                <a:lumOff val="-18488"/>
                <a:alphaOff val="0"/>
                <a:tint val="85000"/>
              </a:schemeClr>
            </a:gs>
            <a:gs pos="40000">
              <a:schemeClr val="accent5">
                <a:hueOff val="-2654158"/>
                <a:satOff val="26609"/>
                <a:lumOff val="-18488"/>
                <a:alphaOff val="0"/>
                <a:tint val="92000"/>
              </a:schemeClr>
            </a:gs>
            <a:gs pos="50000">
              <a:schemeClr val="accent5">
                <a:hueOff val="-2654158"/>
                <a:satOff val="26609"/>
                <a:lumOff val="-18488"/>
                <a:alphaOff val="0"/>
                <a:tint val="93000"/>
              </a:schemeClr>
            </a:gs>
            <a:gs pos="60000">
              <a:schemeClr val="accent5">
                <a:hueOff val="-2654158"/>
                <a:satOff val="26609"/>
                <a:lumOff val="-18488"/>
                <a:alphaOff val="0"/>
                <a:tint val="92000"/>
              </a:schemeClr>
            </a:gs>
            <a:gs pos="75000">
              <a:schemeClr val="accent5">
                <a:hueOff val="-2654158"/>
                <a:satOff val="26609"/>
                <a:lumOff val="-18488"/>
                <a:alphaOff val="0"/>
                <a:tint val="83000"/>
                <a:satMod val="108000"/>
              </a:schemeClr>
            </a:gs>
            <a:gs pos="100000">
              <a:schemeClr val="accent5">
                <a:hueOff val="-2654158"/>
                <a:satOff val="26609"/>
                <a:lumOff val="-1848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2654158"/>
              <a:satOff val="26609"/>
              <a:lumOff val="-18488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2654158"/>
              <a:satOff val="26609"/>
              <a:lumOff val="-18488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8F5B54-C767-4E38-98FA-3749C516B175}">
      <dsp:nvSpPr>
        <dsp:cNvPr id="0" name=""/>
        <dsp:cNvSpPr/>
      </dsp:nvSpPr>
      <dsp:spPr>
        <a:xfrm>
          <a:off x="1860271" y="466802"/>
          <a:ext cx="4050234" cy="4050234"/>
        </a:xfrm>
        <a:prstGeom prst="blockArc">
          <a:avLst>
            <a:gd name="adj1" fmla="val 8100000"/>
            <a:gd name="adj2" fmla="val 10800000"/>
            <a:gd name="adj3" fmla="val 3433"/>
          </a:avLst>
        </a:prstGeom>
        <a:gradFill rotWithShape="0">
          <a:gsLst>
            <a:gs pos="0">
              <a:schemeClr val="accent5">
                <a:hueOff val="-2211798"/>
                <a:satOff val="22174"/>
                <a:lumOff val="-15406"/>
                <a:alphaOff val="0"/>
                <a:tint val="48000"/>
                <a:satMod val="138000"/>
              </a:schemeClr>
            </a:gs>
            <a:gs pos="25000">
              <a:schemeClr val="accent5">
                <a:hueOff val="-2211798"/>
                <a:satOff val="22174"/>
                <a:lumOff val="-15406"/>
                <a:alphaOff val="0"/>
                <a:tint val="85000"/>
              </a:schemeClr>
            </a:gs>
            <a:gs pos="40000">
              <a:schemeClr val="accent5">
                <a:hueOff val="-2211798"/>
                <a:satOff val="22174"/>
                <a:lumOff val="-15406"/>
                <a:alphaOff val="0"/>
                <a:tint val="92000"/>
              </a:schemeClr>
            </a:gs>
            <a:gs pos="50000">
              <a:schemeClr val="accent5">
                <a:hueOff val="-2211798"/>
                <a:satOff val="22174"/>
                <a:lumOff val="-15406"/>
                <a:alphaOff val="0"/>
                <a:tint val="93000"/>
              </a:schemeClr>
            </a:gs>
            <a:gs pos="60000">
              <a:schemeClr val="accent5">
                <a:hueOff val="-2211798"/>
                <a:satOff val="22174"/>
                <a:lumOff val="-15406"/>
                <a:alphaOff val="0"/>
                <a:tint val="92000"/>
              </a:schemeClr>
            </a:gs>
            <a:gs pos="75000">
              <a:schemeClr val="accent5">
                <a:hueOff val="-2211798"/>
                <a:satOff val="22174"/>
                <a:lumOff val="-15406"/>
                <a:alphaOff val="0"/>
                <a:tint val="83000"/>
                <a:satMod val="108000"/>
              </a:schemeClr>
            </a:gs>
            <a:gs pos="100000">
              <a:schemeClr val="accent5">
                <a:hueOff val="-2211798"/>
                <a:satOff val="22174"/>
                <a:lumOff val="-15406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2211798"/>
              <a:satOff val="22174"/>
              <a:lumOff val="-15406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2211798"/>
              <a:satOff val="22174"/>
              <a:lumOff val="-15406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F16715-8525-4A76-96FB-5CA6C51C1CE2}">
      <dsp:nvSpPr>
        <dsp:cNvPr id="0" name=""/>
        <dsp:cNvSpPr/>
      </dsp:nvSpPr>
      <dsp:spPr>
        <a:xfrm>
          <a:off x="1860271" y="466802"/>
          <a:ext cx="4050234" cy="4050234"/>
        </a:xfrm>
        <a:prstGeom prst="blockArc">
          <a:avLst>
            <a:gd name="adj1" fmla="val 5400000"/>
            <a:gd name="adj2" fmla="val 8100000"/>
            <a:gd name="adj3" fmla="val 3433"/>
          </a:avLst>
        </a:prstGeom>
        <a:gradFill rotWithShape="0">
          <a:gsLst>
            <a:gs pos="0">
              <a:schemeClr val="accent5">
                <a:hueOff val="-1769439"/>
                <a:satOff val="17739"/>
                <a:lumOff val="-12325"/>
                <a:alphaOff val="0"/>
                <a:tint val="48000"/>
                <a:satMod val="138000"/>
              </a:schemeClr>
            </a:gs>
            <a:gs pos="25000">
              <a:schemeClr val="accent5">
                <a:hueOff val="-1769439"/>
                <a:satOff val="17739"/>
                <a:lumOff val="-12325"/>
                <a:alphaOff val="0"/>
                <a:tint val="85000"/>
              </a:schemeClr>
            </a:gs>
            <a:gs pos="40000">
              <a:schemeClr val="accent5">
                <a:hueOff val="-1769439"/>
                <a:satOff val="17739"/>
                <a:lumOff val="-12325"/>
                <a:alphaOff val="0"/>
                <a:tint val="92000"/>
              </a:schemeClr>
            </a:gs>
            <a:gs pos="50000">
              <a:schemeClr val="accent5">
                <a:hueOff val="-1769439"/>
                <a:satOff val="17739"/>
                <a:lumOff val="-12325"/>
                <a:alphaOff val="0"/>
                <a:tint val="93000"/>
              </a:schemeClr>
            </a:gs>
            <a:gs pos="60000">
              <a:schemeClr val="accent5">
                <a:hueOff val="-1769439"/>
                <a:satOff val="17739"/>
                <a:lumOff val="-12325"/>
                <a:alphaOff val="0"/>
                <a:tint val="92000"/>
              </a:schemeClr>
            </a:gs>
            <a:gs pos="75000">
              <a:schemeClr val="accent5">
                <a:hueOff val="-1769439"/>
                <a:satOff val="17739"/>
                <a:lumOff val="-12325"/>
                <a:alphaOff val="0"/>
                <a:tint val="83000"/>
                <a:satMod val="108000"/>
              </a:schemeClr>
            </a:gs>
            <a:gs pos="100000">
              <a:schemeClr val="accent5">
                <a:hueOff val="-1769439"/>
                <a:satOff val="17739"/>
                <a:lumOff val="-12325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1769439"/>
              <a:satOff val="17739"/>
              <a:lumOff val="-12325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1769439"/>
              <a:satOff val="17739"/>
              <a:lumOff val="-12325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185309-3C8F-46E2-BB8E-D66FD8AA87A0}">
      <dsp:nvSpPr>
        <dsp:cNvPr id="0" name=""/>
        <dsp:cNvSpPr/>
      </dsp:nvSpPr>
      <dsp:spPr>
        <a:xfrm>
          <a:off x="1860271" y="466802"/>
          <a:ext cx="4050234" cy="4050234"/>
        </a:xfrm>
        <a:prstGeom prst="blockArc">
          <a:avLst>
            <a:gd name="adj1" fmla="val 2700000"/>
            <a:gd name="adj2" fmla="val 5400000"/>
            <a:gd name="adj3" fmla="val 3433"/>
          </a:avLst>
        </a:prstGeom>
        <a:gradFill rotWithShape="0">
          <a:gsLst>
            <a:gs pos="0">
              <a:schemeClr val="accent5">
                <a:hueOff val="-1327079"/>
                <a:satOff val="13305"/>
                <a:lumOff val="-9244"/>
                <a:alphaOff val="0"/>
                <a:tint val="48000"/>
                <a:satMod val="138000"/>
              </a:schemeClr>
            </a:gs>
            <a:gs pos="25000">
              <a:schemeClr val="accent5">
                <a:hueOff val="-1327079"/>
                <a:satOff val="13305"/>
                <a:lumOff val="-9244"/>
                <a:alphaOff val="0"/>
                <a:tint val="85000"/>
              </a:schemeClr>
            </a:gs>
            <a:gs pos="40000">
              <a:schemeClr val="accent5">
                <a:hueOff val="-1327079"/>
                <a:satOff val="13305"/>
                <a:lumOff val="-9244"/>
                <a:alphaOff val="0"/>
                <a:tint val="92000"/>
              </a:schemeClr>
            </a:gs>
            <a:gs pos="50000">
              <a:schemeClr val="accent5">
                <a:hueOff val="-1327079"/>
                <a:satOff val="13305"/>
                <a:lumOff val="-9244"/>
                <a:alphaOff val="0"/>
                <a:tint val="93000"/>
              </a:schemeClr>
            </a:gs>
            <a:gs pos="60000">
              <a:schemeClr val="accent5">
                <a:hueOff val="-1327079"/>
                <a:satOff val="13305"/>
                <a:lumOff val="-9244"/>
                <a:alphaOff val="0"/>
                <a:tint val="92000"/>
              </a:schemeClr>
            </a:gs>
            <a:gs pos="75000">
              <a:schemeClr val="accent5">
                <a:hueOff val="-1327079"/>
                <a:satOff val="13305"/>
                <a:lumOff val="-9244"/>
                <a:alphaOff val="0"/>
                <a:tint val="83000"/>
                <a:satMod val="108000"/>
              </a:schemeClr>
            </a:gs>
            <a:gs pos="100000">
              <a:schemeClr val="accent5">
                <a:hueOff val="-1327079"/>
                <a:satOff val="13305"/>
                <a:lumOff val="-924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1327079"/>
              <a:satOff val="13305"/>
              <a:lumOff val="-9244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1327079"/>
              <a:satOff val="13305"/>
              <a:lumOff val="-9244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42B983-202E-4432-AC54-384966BAAAAA}">
      <dsp:nvSpPr>
        <dsp:cNvPr id="0" name=""/>
        <dsp:cNvSpPr/>
      </dsp:nvSpPr>
      <dsp:spPr>
        <a:xfrm>
          <a:off x="1860271" y="466802"/>
          <a:ext cx="4050234" cy="4050234"/>
        </a:xfrm>
        <a:prstGeom prst="blockArc">
          <a:avLst>
            <a:gd name="adj1" fmla="val 0"/>
            <a:gd name="adj2" fmla="val 2700000"/>
            <a:gd name="adj3" fmla="val 3433"/>
          </a:avLst>
        </a:prstGeom>
        <a:gradFill rotWithShape="0">
          <a:gsLst>
            <a:gs pos="0">
              <a:schemeClr val="accent5">
                <a:hueOff val="-884719"/>
                <a:satOff val="8870"/>
                <a:lumOff val="-6163"/>
                <a:alphaOff val="0"/>
                <a:tint val="48000"/>
                <a:satMod val="138000"/>
              </a:schemeClr>
            </a:gs>
            <a:gs pos="25000">
              <a:schemeClr val="accent5">
                <a:hueOff val="-884719"/>
                <a:satOff val="8870"/>
                <a:lumOff val="-6163"/>
                <a:alphaOff val="0"/>
                <a:tint val="85000"/>
              </a:schemeClr>
            </a:gs>
            <a:gs pos="40000">
              <a:schemeClr val="accent5">
                <a:hueOff val="-884719"/>
                <a:satOff val="8870"/>
                <a:lumOff val="-6163"/>
                <a:alphaOff val="0"/>
                <a:tint val="92000"/>
              </a:schemeClr>
            </a:gs>
            <a:gs pos="50000">
              <a:schemeClr val="accent5">
                <a:hueOff val="-884719"/>
                <a:satOff val="8870"/>
                <a:lumOff val="-6163"/>
                <a:alphaOff val="0"/>
                <a:tint val="93000"/>
              </a:schemeClr>
            </a:gs>
            <a:gs pos="60000">
              <a:schemeClr val="accent5">
                <a:hueOff val="-884719"/>
                <a:satOff val="8870"/>
                <a:lumOff val="-6163"/>
                <a:alphaOff val="0"/>
                <a:tint val="92000"/>
              </a:schemeClr>
            </a:gs>
            <a:gs pos="75000">
              <a:schemeClr val="accent5">
                <a:hueOff val="-884719"/>
                <a:satOff val="8870"/>
                <a:lumOff val="-6163"/>
                <a:alphaOff val="0"/>
                <a:tint val="83000"/>
                <a:satMod val="108000"/>
              </a:schemeClr>
            </a:gs>
            <a:gs pos="100000">
              <a:schemeClr val="accent5">
                <a:hueOff val="-884719"/>
                <a:satOff val="8870"/>
                <a:lumOff val="-6163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884719"/>
              <a:satOff val="8870"/>
              <a:lumOff val="-6163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884719"/>
              <a:satOff val="8870"/>
              <a:lumOff val="-6163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557A38-3BFC-4786-ACE1-18F284BB8E12}">
      <dsp:nvSpPr>
        <dsp:cNvPr id="0" name=""/>
        <dsp:cNvSpPr/>
      </dsp:nvSpPr>
      <dsp:spPr>
        <a:xfrm>
          <a:off x="1860808" y="420591"/>
          <a:ext cx="4050234" cy="4050234"/>
        </a:xfrm>
        <a:prstGeom prst="blockArc">
          <a:avLst>
            <a:gd name="adj1" fmla="val 19106352"/>
            <a:gd name="adj2" fmla="val 79823"/>
            <a:gd name="adj3" fmla="val 3433"/>
          </a:avLst>
        </a:prstGeom>
        <a:gradFill rotWithShape="0">
          <a:gsLst>
            <a:gs pos="0">
              <a:schemeClr val="accent5">
                <a:hueOff val="-442360"/>
                <a:satOff val="4435"/>
                <a:lumOff val="-3081"/>
                <a:alphaOff val="0"/>
                <a:tint val="48000"/>
                <a:satMod val="138000"/>
              </a:schemeClr>
            </a:gs>
            <a:gs pos="25000">
              <a:schemeClr val="accent5">
                <a:hueOff val="-442360"/>
                <a:satOff val="4435"/>
                <a:lumOff val="-3081"/>
                <a:alphaOff val="0"/>
                <a:tint val="85000"/>
              </a:schemeClr>
            </a:gs>
            <a:gs pos="40000">
              <a:schemeClr val="accent5">
                <a:hueOff val="-442360"/>
                <a:satOff val="4435"/>
                <a:lumOff val="-3081"/>
                <a:alphaOff val="0"/>
                <a:tint val="92000"/>
              </a:schemeClr>
            </a:gs>
            <a:gs pos="50000">
              <a:schemeClr val="accent5">
                <a:hueOff val="-442360"/>
                <a:satOff val="4435"/>
                <a:lumOff val="-3081"/>
                <a:alphaOff val="0"/>
                <a:tint val="93000"/>
              </a:schemeClr>
            </a:gs>
            <a:gs pos="60000">
              <a:schemeClr val="accent5">
                <a:hueOff val="-442360"/>
                <a:satOff val="4435"/>
                <a:lumOff val="-3081"/>
                <a:alphaOff val="0"/>
                <a:tint val="92000"/>
              </a:schemeClr>
            </a:gs>
            <a:gs pos="75000">
              <a:schemeClr val="accent5">
                <a:hueOff val="-442360"/>
                <a:satOff val="4435"/>
                <a:lumOff val="-3081"/>
                <a:alphaOff val="0"/>
                <a:tint val="83000"/>
                <a:satMod val="108000"/>
              </a:schemeClr>
            </a:gs>
            <a:gs pos="100000">
              <a:schemeClr val="accent5">
                <a:hueOff val="-442360"/>
                <a:satOff val="4435"/>
                <a:lumOff val="-3081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442360"/>
              <a:satOff val="4435"/>
              <a:lumOff val="-3081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442360"/>
              <a:satOff val="4435"/>
              <a:lumOff val="-3081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E56C63-E462-4DFC-92C6-181E261B1AFA}">
      <dsp:nvSpPr>
        <dsp:cNvPr id="0" name=""/>
        <dsp:cNvSpPr/>
      </dsp:nvSpPr>
      <dsp:spPr>
        <a:xfrm>
          <a:off x="1902670" y="466350"/>
          <a:ext cx="4050234" cy="4050234"/>
        </a:xfrm>
        <a:prstGeom prst="blockArc">
          <a:avLst>
            <a:gd name="adj1" fmla="val 16126763"/>
            <a:gd name="adj2" fmla="val 18999228"/>
            <a:gd name="adj3" fmla="val 343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25CBCD-91E3-4758-924B-977FC1A2C816}">
      <dsp:nvSpPr>
        <dsp:cNvPr id="0" name=""/>
        <dsp:cNvSpPr/>
      </dsp:nvSpPr>
      <dsp:spPr>
        <a:xfrm>
          <a:off x="3195626" y="1802156"/>
          <a:ext cx="1379525" cy="137952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4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accent2">
                  <a:lumMod val="50000"/>
                </a:schemeClr>
              </a:solidFill>
              <a:latin typeface="Arial Black" pitchFamily="34" charset="0"/>
            </a:rPr>
            <a:t>eTAX</a:t>
          </a:r>
          <a:r>
            <a:rPr lang="en-US" sz="2400" kern="1200" dirty="0" smtClean="0">
              <a:solidFill>
                <a:schemeClr val="accent2">
                  <a:lumMod val="50000"/>
                </a:schemeClr>
              </a:solidFill>
              <a:latin typeface="Arial Black" pitchFamily="34" charset="0"/>
            </a:rPr>
            <a:t> 2019</a:t>
          </a:r>
          <a:endParaRPr lang="en-US" sz="2400" kern="1200" dirty="0">
            <a:solidFill>
              <a:schemeClr val="accent2">
                <a:lumMod val="50000"/>
              </a:schemeClr>
            </a:solidFill>
            <a:latin typeface="Arial Black" pitchFamily="34" charset="0"/>
          </a:endParaRPr>
        </a:p>
      </dsp:txBody>
      <dsp:txXfrm>
        <a:off x="3397653" y="2004183"/>
        <a:ext cx="975471" cy="975471"/>
      </dsp:txXfrm>
    </dsp:sp>
    <dsp:sp modelId="{1E5C2735-4B55-4F01-ADAF-443326E5B7F9}">
      <dsp:nvSpPr>
        <dsp:cNvPr id="0" name=""/>
        <dsp:cNvSpPr/>
      </dsp:nvSpPr>
      <dsp:spPr>
        <a:xfrm>
          <a:off x="3198775" y="-146063"/>
          <a:ext cx="1373227" cy="129525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ADD NEW ENTRIES</a:t>
          </a:r>
          <a:endParaRPr lang="en-US" sz="1200" kern="1200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sp:txBody>
      <dsp:txXfrm>
        <a:off x="3399879" y="43623"/>
        <a:ext cx="971019" cy="915887"/>
      </dsp:txXfrm>
    </dsp:sp>
    <dsp:sp modelId="{9779C167-8861-4BFD-82EC-D423233DF152}">
      <dsp:nvSpPr>
        <dsp:cNvPr id="0" name=""/>
        <dsp:cNvSpPr/>
      </dsp:nvSpPr>
      <dsp:spPr>
        <a:xfrm>
          <a:off x="4571993" y="457206"/>
          <a:ext cx="1606436" cy="1336145"/>
        </a:xfrm>
        <a:prstGeom prst="ellipse">
          <a:avLst/>
        </a:prstGeom>
        <a:gradFill rotWithShape="0">
          <a:gsLst>
            <a:gs pos="0">
              <a:schemeClr val="accent5">
                <a:hueOff val="-442360"/>
                <a:satOff val="4435"/>
                <a:lumOff val="-3081"/>
                <a:alphaOff val="0"/>
                <a:tint val="48000"/>
                <a:satMod val="138000"/>
              </a:schemeClr>
            </a:gs>
            <a:gs pos="25000">
              <a:schemeClr val="accent5">
                <a:hueOff val="-442360"/>
                <a:satOff val="4435"/>
                <a:lumOff val="-3081"/>
                <a:alphaOff val="0"/>
                <a:tint val="85000"/>
              </a:schemeClr>
            </a:gs>
            <a:gs pos="40000">
              <a:schemeClr val="accent5">
                <a:hueOff val="-442360"/>
                <a:satOff val="4435"/>
                <a:lumOff val="-3081"/>
                <a:alphaOff val="0"/>
                <a:tint val="92000"/>
              </a:schemeClr>
            </a:gs>
            <a:gs pos="50000">
              <a:schemeClr val="accent5">
                <a:hueOff val="-442360"/>
                <a:satOff val="4435"/>
                <a:lumOff val="-3081"/>
                <a:alphaOff val="0"/>
                <a:tint val="93000"/>
              </a:schemeClr>
            </a:gs>
            <a:gs pos="60000">
              <a:schemeClr val="accent5">
                <a:hueOff val="-442360"/>
                <a:satOff val="4435"/>
                <a:lumOff val="-3081"/>
                <a:alphaOff val="0"/>
                <a:tint val="92000"/>
              </a:schemeClr>
            </a:gs>
            <a:gs pos="75000">
              <a:schemeClr val="accent5">
                <a:hueOff val="-442360"/>
                <a:satOff val="4435"/>
                <a:lumOff val="-3081"/>
                <a:alphaOff val="0"/>
                <a:tint val="83000"/>
                <a:satMod val="108000"/>
              </a:schemeClr>
            </a:gs>
            <a:gs pos="100000">
              <a:schemeClr val="accent5">
                <a:hueOff val="-442360"/>
                <a:satOff val="4435"/>
                <a:lumOff val="-3081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442360"/>
              <a:satOff val="4435"/>
              <a:lumOff val="-3081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442360"/>
              <a:satOff val="4435"/>
              <a:lumOff val="-3081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WORKSPACE</a:t>
          </a:r>
          <a:endParaRPr lang="en-US" sz="1200" kern="1200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sp:txBody>
      <dsp:txXfrm>
        <a:off x="4807250" y="652880"/>
        <a:ext cx="1135922" cy="944797"/>
      </dsp:txXfrm>
    </dsp:sp>
    <dsp:sp modelId="{74DEBF7C-5524-4D1F-A6D2-A82B39BA70B6}">
      <dsp:nvSpPr>
        <dsp:cNvPr id="0" name=""/>
        <dsp:cNvSpPr/>
      </dsp:nvSpPr>
      <dsp:spPr>
        <a:xfrm>
          <a:off x="5224548" y="1865843"/>
          <a:ext cx="1302386" cy="1252152"/>
        </a:xfrm>
        <a:prstGeom prst="ellipse">
          <a:avLst/>
        </a:prstGeom>
        <a:gradFill rotWithShape="0">
          <a:gsLst>
            <a:gs pos="0">
              <a:schemeClr val="accent5">
                <a:hueOff val="-884719"/>
                <a:satOff val="8870"/>
                <a:lumOff val="-6163"/>
                <a:alphaOff val="0"/>
                <a:tint val="48000"/>
                <a:satMod val="138000"/>
              </a:schemeClr>
            </a:gs>
            <a:gs pos="25000">
              <a:schemeClr val="accent5">
                <a:hueOff val="-884719"/>
                <a:satOff val="8870"/>
                <a:lumOff val="-6163"/>
                <a:alphaOff val="0"/>
                <a:tint val="85000"/>
              </a:schemeClr>
            </a:gs>
            <a:gs pos="40000">
              <a:schemeClr val="accent5">
                <a:hueOff val="-884719"/>
                <a:satOff val="8870"/>
                <a:lumOff val="-6163"/>
                <a:alphaOff val="0"/>
                <a:tint val="92000"/>
              </a:schemeClr>
            </a:gs>
            <a:gs pos="50000">
              <a:schemeClr val="accent5">
                <a:hueOff val="-884719"/>
                <a:satOff val="8870"/>
                <a:lumOff val="-6163"/>
                <a:alphaOff val="0"/>
                <a:tint val="93000"/>
              </a:schemeClr>
            </a:gs>
            <a:gs pos="60000">
              <a:schemeClr val="accent5">
                <a:hueOff val="-884719"/>
                <a:satOff val="8870"/>
                <a:lumOff val="-6163"/>
                <a:alphaOff val="0"/>
                <a:tint val="92000"/>
              </a:schemeClr>
            </a:gs>
            <a:gs pos="75000">
              <a:schemeClr val="accent5">
                <a:hueOff val="-884719"/>
                <a:satOff val="8870"/>
                <a:lumOff val="-6163"/>
                <a:alphaOff val="0"/>
                <a:tint val="83000"/>
                <a:satMod val="108000"/>
              </a:schemeClr>
            </a:gs>
            <a:gs pos="100000">
              <a:schemeClr val="accent5">
                <a:hueOff val="-884719"/>
                <a:satOff val="8870"/>
                <a:lumOff val="-6163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884719"/>
              <a:satOff val="8870"/>
              <a:lumOff val="-6163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884719"/>
              <a:satOff val="8870"/>
              <a:lumOff val="-6163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VIEW DATABASE</a:t>
          </a:r>
          <a:endParaRPr lang="en-US" sz="1200" kern="1200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sp:txBody>
      <dsp:txXfrm>
        <a:off x="5415278" y="2049216"/>
        <a:ext cx="920926" cy="885406"/>
      </dsp:txXfrm>
    </dsp:sp>
    <dsp:sp modelId="{670AD3DA-C01E-4628-8BB5-AC014725D06D}">
      <dsp:nvSpPr>
        <dsp:cNvPr id="0" name=""/>
        <dsp:cNvSpPr/>
      </dsp:nvSpPr>
      <dsp:spPr>
        <a:xfrm>
          <a:off x="4634818" y="3277368"/>
          <a:ext cx="1315924" cy="1243886"/>
        </a:xfrm>
        <a:prstGeom prst="ellipse">
          <a:avLst/>
        </a:prstGeom>
        <a:gradFill rotWithShape="0">
          <a:gsLst>
            <a:gs pos="0">
              <a:schemeClr val="accent5">
                <a:hueOff val="-1327079"/>
                <a:satOff val="13305"/>
                <a:lumOff val="-9244"/>
                <a:alphaOff val="0"/>
                <a:tint val="48000"/>
                <a:satMod val="138000"/>
              </a:schemeClr>
            </a:gs>
            <a:gs pos="25000">
              <a:schemeClr val="accent5">
                <a:hueOff val="-1327079"/>
                <a:satOff val="13305"/>
                <a:lumOff val="-9244"/>
                <a:alphaOff val="0"/>
                <a:tint val="85000"/>
              </a:schemeClr>
            </a:gs>
            <a:gs pos="40000">
              <a:schemeClr val="accent5">
                <a:hueOff val="-1327079"/>
                <a:satOff val="13305"/>
                <a:lumOff val="-9244"/>
                <a:alphaOff val="0"/>
                <a:tint val="92000"/>
              </a:schemeClr>
            </a:gs>
            <a:gs pos="50000">
              <a:schemeClr val="accent5">
                <a:hueOff val="-1327079"/>
                <a:satOff val="13305"/>
                <a:lumOff val="-9244"/>
                <a:alphaOff val="0"/>
                <a:tint val="93000"/>
              </a:schemeClr>
            </a:gs>
            <a:gs pos="60000">
              <a:schemeClr val="accent5">
                <a:hueOff val="-1327079"/>
                <a:satOff val="13305"/>
                <a:lumOff val="-9244"/>
                <a:alphaOff val="0"/>
                <a:tint val="92000"/>
              </a:schemeClr>
            </a:gs>
            <a:gs pos="75000">
              <a:schemeClr val="accent5">
                <a:hueOff val="-1327079"/>
                <a:satOff val="13305"/>
                <a:lumOff val="-9244"/>
                <a:alphaOff val="0"/>
                <a:tint val="83000"/>
                <a:satMod val="108000"/>
              </a:schemeClr>
            </a:gs>
            <a:gs pos="100000">
              <a:schemeClr val="accent5">
                <a:hueOff val="-1327079"/>
                <a:satOff val="13305"/>
                <a:lumOff val="-924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1327079"/>
              <a:satOff val="13305"/>
              <a:lumOff val="-9244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1327079"/>
              <a:satOff val="13305"/>
              <a:lumOff val="-9244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Arial Black" pitchFamily="34" charset="0"/>
              <a:cs typeface="Aharoni" pitchFamily="2" charset="-79"/>
            </a:rPr>
            <a:t>TAX CALCULATOR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Arial Black" pitchFamily="34" charset="0"/>
            <a:cs typeface="Aharoni" pitchFamily="2" charset="-79"/>
          </a:endParaRPr>
        </a:p>
      </dsp:txBody>
      <dsp:txXfrm>
        <a:off x="4827531" y="3459531"/>
        <a:ext cx="930498" cy="879560"/>
      </dsp:txXfrm>
    </dsp:sp>
    <dsp:sp modelId="{368A9C68-CFE4-4CB6-AF8A-C242A47BAF4B}">
      <dsp:nvSpPr>
        <dsp:cNvPr id="0" name=""/>
        <dsp:cNvSpPr/>
      </dsp:nvSpPr>
      <dsp:spPr>
        <a:xfrm>
          <a:off x="3223293" y="3865481"/>
          <a:ext cx="1324190" cy="1233582"/>
        </a:xfrm>
        <a:prstGeom prst="ellipse">
          <a:avLst/>
        </a:prstGeom>
        <a:gradFill rotWithShape="0">
          <a:gsLst>
            <a:gs pos="0">
              <a:schemeClr val="accent5">
                <a:hueOff val="-1769439"/>
                <a:satOff val="17739"/>
                <a:lumOff val="-12325"/>
                <a:alphaOff val="0"/>
                <a:tint val="48000"/>
                <a:satMod val="138000"/>
              </a:schemeClr>
            </a:gs>
            <a:gs pos="25000">
              <a:schemeClr val="accent5">
                <a:hueOff val="-1769439"/>
                <a:satOff val="17739"/>
                <a:lumOff val="-12325"/>
                <a:alphaOff val="0"/>
                <a:tint val="85000"/>
              </a:schemeClr>
            </a:gs>
            <a:gs pos="40000">
              <a:schemeClr val="accent5">
                <a:hueOff val="-1769439"/>
                <a:satOff val="17739"/>
                <a:lumOff val="-12325"/>
                <a:alphaOff val="0"/>
                <a:tint val="92000"/>
              </a:schemeClr>
            </a:gs>
            <a:gs pos="50000">
              <a:schemeClr val="accent5">
                <a:hueOff val="-1769439"/>
                <a:satOff val="17739"/>
                <a:lumOff val="-12325"/>
                <a:alphaOff val="0"/>
                <a:tint val="93000"/>
              </a:schemeClr>
            </a:gs>
            <a:gs pos="60000">
              <a:schemeClr val="accent5">
                <a:hueOff val="-1769439"/>
                <a:satOff val="17739"/>
                <a:lumOff val="-12325"/>
                <a:alphaOff val="0"/>
                <a:tint val="92000"/>
              </a:schemeClr>
            </a:gs>
            <a:gs pos="75000">
              <a:schemeClr val="accent5">
                <a:hueOff val="-1769439"/>
                <a:satOff val="17739"/>
                <a:lumOff val="-12325"/>
                <a:alphaOff val="0"/>
                <a:tint val="83000"/>
                <a:satMod val="108000"/>
              </a:schemeClr>
            </a:gs>
            <a:gs pos="100000">
              <a:schemeClr val="accent5">
                <a:hueOff val="-1769439"/>
                <a:satOff val="17739"/>
                <a:lumOff val="-12325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1769439"/>
              <a:satOff val="17739"/>
              <a:lumOff val="-12325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1769439"/>
              <a:satOff val="17739"/>
              <a:lumOff val="-12325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ONLINE DATA RECOVERY</a:t>
          </a:r>
          <a:endParaRPr lang="en-US" sz="1200" kern="1200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sp:txBody>
      <dsp:txXfrm>
        <a:off x="3417216" y="4046135"/>
        <a:ext cx="936344" cy="872274"/>
      </dsp:txXfrm>
    </dsp:sp>
    <dsp:sp modelId="{DA1B14DE-0D6C-4075-9892-93411D6B868E}">
      <dsp:nvSpPr>
        <dsp:cNvPr id="0" name=""/>
        <dsp:cNvSpPr/>
      </dsp:nvSpPr>
      <dsp:spPr>
        <a:xfrm>
          <a:off x="1823278" y="3292949"/>
          <a:ext cx="1309435" cy="1212723"/>
        </a:xfrm>
        <a:prstGeom prst="ellipse">
          <a:avLst/>
        </a:prstGeom>
        <a:gradFill rotWithShape="0">
          <a:gsLst>
            <a:gs pos="0">
              <a:schemeClr val="accent5">
                <a:hueOff val="-2211798"/>
                <a:satOff val="22174"/>
                <a:lumOff val="-15406"/>
                <a:alphaOff val="0"/>
                <a:tint val="48000"/>
                <a:satMod val="138000"/>
              </a:schemeClr>
            </a:gs>
            <a:gs pos="25000">
              <a:schemeClr val="accent5">
                <a:hueOff val="-2211798"/>
                <a:satOff val="22174"/>
                <a:lumOff val="-15406"/>
                <a:alphaOff val="0"/>
                <a:tint val="85000"/>
              </a:schemeClr>
            </a:gs>
            <a:gs pos="40000">
              <a:schemeClr val="accent5">
                <a:hueOff val="-2211798"/>
                <a:satOff val="22174"/>
                <a:lumOff val="-15406"/>
                <a:alphaOff val="0"/>
                <a:tint val="92000"/>
              </a:schemeClr>
            </a:gs>
            <a:gs pos="50000">
              <a:schemeClr val="accent5">
                <a:hueOff val="-2211798"/>
                <a:satOff val="22174"/>
                <a:lumOff val="-15406"/>
                <a:alphaOff val="0"/>
                <a:tint val="93000"/>
              </a:schemeClr>
            </a:gs>
            <a:gs pos="60000">
              <a:schemeClr val="accent5">
                <a:hueOff val="-2211798"/>
                <a:satOff val="22174"/>
                <a:lumOff val="-15406"/>
                <a:alphaOff val="0"/>
                <a:tint val="92000"/>
              </a:schemeClr>
            </a:gs>
            <a:gs pos="75000">
              <a:schemeClr val="accent5">
                <a:hueOff val="-2211798"/>
                <a:satOff val="22174"/>
                <a:lumOff val="-15406"/>
                <a:alphaOff val="0"/>
                <a:tint val="83000"/>
                <a:satMod val="108000"/>
              </a:schemeClr>
            </a:gs>
            <a:gs pos="100000">
              <a:schemeClr val="accent5">
                <a:hueOff val="-2211798"/>
                <a:satOff val="22174"/>
                <a:lumOff val="-15406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2211798"/>
              <a:satOff val="22174"/>
              <a:lumOff val="-15406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2211798"/>
              <a:satOff val="22174"/>
              <a:lumOff val="-15406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CONNECT THE WORLD</a:t>
          </a:r>
          <a:endParaRPr lang="en-US" sz="1200" kern="1200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sp:txBody>
      <dsp:txXfrm>
        <a:off x="2015040" y="3470548"/>
        <a:ext cx="925911" cy="857525"/>
      </dsp:txXfrm>
    </dsp:sp>
    <dsp:sp modelId="{381DF2E9-59BC-48B4-9E82-5E36ECB4D3A9}">
      <dsp:nvSpPr>
        <dsp:cNvPr id="0" name=""/>
        <dsp:cNvSpPr/>
      </dsp:nvSpPr>
      <dsp:spPr>
        <a:xfrm>
          <a:off x="1245464" y="1881424"/>
          <a:ext cx="1299141" cy="1220990"/>
        </a:xfrm>
        <a:prstGeom prst="ellipse">
          <a:avLst/>
        </a:prstGeom>
        <a:gradFill rotWithShape="0">
          <a:gsLst>
            <a:gs pos="0">
              <a:schemeClr val="accent5">
                <a:hueOff val="-2654158"/>
                <a:satOff val="26609"/>
                <a:lumOff val="-18488"/>
                <a:alphaOff val="0"/>
                <a:tint val="48000"/>
                <a:satMod val="138000"/>
              </a:schemeClr>
            </a:gs>
            <a:gs pos="25000">
              <a:schemeClr val="accent5">
                <a:hueOff val="-2654158"/>
                <a:satOff val="26609"/>
                <a:lumOff val="-18488"/>
                <a:alphaOff val="0"/>
                <a:tint val="85000"/>
              </a:schemeClr>
            </a:gs>
            <a:gs pos="40000">
              <a:schemeClr val="accent5">
                <a:hueOff val="-2654158"/>
                <a:satOff val="26609"/>
                <a:lumOff val="-18488"/>
                <a:alphaOff val="0"/>
                <a:tint val="92000"/>
              </a:schemeClr>
            </a:gs>
            <a:gs pos="50000">
              <a:schemeClr val="accent5">
                <a:hueOff val="-2654158"/>
                <a:satOff val="26609"/>
                <a:lumOff val="-18488"/>
                <a:alphaOff val="0"/>
                <a:tint val="93000"/>
              </a:schemeClr>
            </a:gs>
            <a:gs pos="60000">
              <a:schemeClr val="accent5">
                <a:hueOff val="-2654158"/>
                <a:satOff val="26609"/>
                <a:lumOff val="-18488"/>
                <a:alphaOff val="0"/>
                <a:tint val="92000"/>
              </a:schemeClr>
            </a:gs>
            <a:gs pos="75000">
              <a:schemeClr val="accent5">
                <a:hueOff val="-2654158"/>
                <a:satOff val="26609"/>
                <a:lumOff val="-18488"/>
                <a:alphaOff val="0"/>
                <a:tint val="83000"/>
                <a:satMod val="108000"/>
              </a:schemeClr>
            </a:gs>
            <a:gs pos="100000">
              <a:schemeClr val="accent5">
                <a:hueOff val="-2654158"/>
                <a:satOff val="26609"/>
                <a:lumOff val="-1848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2654158"/>
              <a:satOff val="26609"/>
              <a:lumOff val="-18488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2654158"/>
              <a:satOff val="26609"/>
              <a:lumOff val="-18488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TECHNICAL SUPPORT </a:t>
          </a:r>
          <a:endParaRPr lang="en-US" sz="1200" kern="1200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sp:txBody>
      <dsp:txXfrm>
        <a:off x="1435719" y="2060234"/>
        <a:ext cx="918631" cy="863370"/>
      </dsp:txXfrm>
    </dsp:sp>
    <dsp:sp modelId="{6FAEA09C-1E9E-4B08-A507-1B833FE4FAB1}">
      <dsp:nvSpPr>
        <dsp:cNvPr id="0" name=""/>
        <dsp:cNvSpPr/>
      </dsp:nvSpPr>
      <dsp:spPr>
        <a:xfrm>
          <a:off x="1739907" y="378208"/>
          <a:ext cx="1476177" cy="1412636"/>
        </a:xfrm>
        <a:prstGeom prst="ellipse">
          <a:avLst/>
        </a:prstGeom>
        <a:gradFill rotWithShape="0">
          <a:gsLst>
            <a:gs pos="0">
              <a:schemeClr val="accent5">
                <a:hueOff val="-3096518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8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8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8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8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3096518"/>
              <a:satOff val="31044"/>
              <a:lumOff val="-21569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3096518"/>
              <a:satOff val="31044"/>
              <a:lumOff val="-21569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rPr>
            <a:t>UPDATE DATA</a:t>
          </a:r>
          <a:endParaRPr lang="en-US" sz="1200" kern="1200" dirty="0">
            <a:solidFill>
              <a:schemeClr val="accent2">
                <a:lumMod val="50000"/>
              </a:schemeClr>
            </a:solidFill>
            <a:latin typeface="Aharoni" pitchFamily="2" charset="-79"/>
            <a:cs typeface="Aharoni" pitchFamily="2" charset="-79"/>
          </a:endParaRPr>
        </a:p>
      </dsp:txBody>
      <dsp:txXfrm>
        <a:off x="1956088" y="585084"/>
        <a:ext cx="1043815" cy="998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FE26A-9711-4B9C-90F9-F763BB741836}">
      <dsp:nvSpPr>
        <dsp:cNvPr id="0" name=""/>
        <dsp:cNvSpPr/>
      </dsp:nvSpPr>
      <dsp:spPr>
        <a:xfrm>
          <a:off x="6831" y="652581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Online Registration From Official Website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42712" y="688462"/>
        <a:ext cx="1970011" cy="1153301"/>
      </dsp:txXfrm>
    </dsp:sp>
    <dsp:sp modelId="{E7C5A544-06A0-4708-8665-BB677C52A4DA}">
      <dsp:nvSpPr>
        <dsp:cNvPr id="0" name=""/>
        <dsp:cNvSpPr/>
      </dsp:nvSpPr>
      <dsp:spPr>
        <a:xfrm>
          <a:off x="2228280" y="1011933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2228280" y="1113205"/>
        <a:ext cx="302999" cy="303815"/>
      </dsp:txXfrm>
    </dsp:sp>
    <dsp:sp modelId="{286BAE4E-D64C-4A44-8404-0129CB72A70A}">
      <dsp:nvSpPr>
        <dsp:cNvPr id="0" name=""/>
        <dsp:cNvSpPr/>
      </dsp:nvSpPr>
      <dsp:spPr>
        <a:xfrm>
          <a:off x="2865313" y="652581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9304"/>
                <a:satOff val="6209"/>
                <a:lumOff val="-4314"/>
                <a:alphaOff val="0"/>
                <a:tint val="48000"/>
                <a:satMod val="138000"/>
              </a:schemeClr>
            </a:gs>
            <a:gs pos="25000">
              <a:schemeClr val="accent5">
                <a:hueOff val="-619304"/>
                <a:satOff val="6209"/>
                <a:lumOff val="-4314"/>
                <a:alphaOff val="0"/>
                <a:tint val="85000"/>
              </a:schemeClr>
            </a:gs>
            <a:gs pos="40000">
              <a:schemeClr val="accent5">
                <a:hueOff val="-619304"/>
                <a:satOff val="6209"/>
                <a:lumOff val="-4314"/>
                <a:alphaOff val="0"/>
                <a:tint val="92000"/>
              </a:schemeClr>
            </a:gs>
            <a:gs pos="50000">
              <a:schemeClr val="accent5">
                <a:hueOff val="-619304"/>
                <a:satOff val="6209"/>
                <a:lumOff val="-4314"/>
                <a:alphaOff val="0"/>
                <a:tint val="93000"/>
              </a:schemeClr>
            </a:gs>
            <a:gs pos="60000">
              <a:schemeClr val="accent5">
                <a:hueOff val="-619304"/>
                <a:satOff val="6209"/>
                <a:lumOff val="-4314"/>
                <a:alphaOff val="0"/>
                <a:tint val="92000"/>
              </a:schemeClr>
            </a:gs>
            <a:gs pos="75000">
              <a:schemeClr val="accent5">
                <a:hueOff val="-619304"/>
                <a:satOff val="6209"/>
                <a:lumOff val="-4314"/>
                <a:alphaOff val="0"/>
                <a:tint val="83000"/>
                <a:satMod val="108000"/>
              </a:schemeClr>
            </a:gs>
            <a:gs pos="100000">
              <a:schemeClr val="accent5">
                <a:hueOff val="-619304"/>
                <a:satOff val="6209"/>
                <a:lumOff val="-431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619304"/>
              <a:satOff val="6209"/>
              <a:lumOff val="-4314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Creating unique id and password for village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2901194" y="688462"/>
        <a:ext cx="1970011" cy="1153301"/>
      </dsp:txXfrm>
    </dsp:sp>
    <dsp:sp modelId="{90C72896-D100-45A3-ADC4-6C789E723865}">
      <dsp:nvSpPr>
        <dsp:cNvPr id="0" name=""/>
        <dsp:cNvSpPr/>
      </dsp:nvSpPr>
      <dsp:spPr>
        <a:xfrm>
          <a:off x="5086762" y="1011933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74129"/>
                <a:satOff val="7761"/>
                <a:lumOff val="-5392"/>
                <a:alphaOff val="0"/>
                <a:tint val="48000"/>
                <a:satMod val="138000"/>
              </a:schemeClr>
            </a:gs>
            <a:gs pos="25000">
              <a:schemeClr val="accent5">
                <a:hueOff val="-774129"/>
                <a:satOff val="7761"/>
                <a:lumOff val="-5392"/>
                <a:alphaOff val="0"/>
                <a:tint val="85000"/>
              </a:schemeClr>
            </a:gs>
            <a:gs pos="40000">
              <a:schemeClr val="accent5">
                <a:hueOff val="-774129"/>
                <a:satOff val="7761"/>
                <a:lumOff val="-5392"/>
                <a:alphaOff val="0"/>
                <a:tint val="92000"/>
              </a:schemeClr>
            </a:gs>
            <a:gs pos="50000">
              <a:schemeClr val="accent5">
                <a:hueOff val="-774129"/>
                <a:satOff val="7761"/>
                <a:lumOff val="-5392"/>
                <a:alphaOff val="0"/>
                <a:tint val="93000"/>
              </a:schemeClr>
            </a:gs>
            <a:gs pos="60000">
              <a:schemeClr val="accent5">
                <a:hueOff val="-774129"/>
                <a:satOff val="7761"/>
                <a:lumOff val="-5392"/>
                <a:alphaOff val="0"/>
                <a:tint val="92000"/>
              </a:schemeClr>
            </a:gs>
            <a:gs pos="75000">
              <a:schemeClr val="accent5">
                <a:hueOff val="-774129"/>
                <a:satOff val="7761"/>
                <a:lumOff val="-5392"/>
                <a:alphaOff val="0"/>
                <a:tint val="83000"/>
                <a:satMod val="108000"/>
              </a:schemeClr>
            </a:gs>
            <a:gs pos="100000">
              <a:schemeClr val="accent5">
                <a:hueOff val="-774129"/>
                <a:satOff val="7761"/>
                <a:lumOff val="-5392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774129"/>
              <a:satOff val="7761"/>
              <a:lumOff val="-5392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086762" y="1113205"/>
        <a:ext cx="302999" cy="303815"/>
      </dsp:txXfrm>
    </dsp:sp>
    <dsp:sp modelId="{54AD0B52-A561-46A0-8840-A1E972B6C78C}">
      <dsp:nvSpPr>
        <dsp:cNvPr id="0" name=""/>
        <dsp:cNvSpPr/>
      </dsp:nvSpPr>
      <dsp:spPr>
        <a:xfrm>
          <a:off x="5723795" y="652581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38607"/>
                <a:satOff val="12418"/>
                <a:lumOff val="-8628"/>
                <a:alphaOff val="0"/>
                <a:tint val="48000"/>
                <a:satMod val="138000"/>
              </a:schemeClr>
            </a:gs>
            <a:gs pos="25000">
              <a:schemeClr val="accent5">
                <a:hueOff val="-1238607"/>
                <a:satOff val="12418"/>
                <a:lumOff val="-8628"/>
                <a:alphaOff val="0"/>
                <a:tint val="85000"/>
              </a:schemeClr>
            </a:gs>
            <a:gs pos="40000">
              <a:schemeClr val="accent5">
                <a:hueOff val="-1238607"/>
                <a:satOff val="12418"/>
                <a:lumOff val="-8628"/>
                <a:alphaOff val="0"/>
                <a:tint val="92000"/>
              </a:schemeClr>
            </a:gs>
            <a:gs pos="50000">
              <a:schemeClr val="accent5">
                <a:hueOff val="-1238607"/>
                <a:satOff val="12418"/>
                <a:lumOff val="-8628"/>
                <a:alphaOff val="0"/>
                <a:tint val="93000"/>
              </a:schemeClr>
            </a:gs>
            <a:gs pos="60000">
              <a:schemeClr val="accent5">
                <a:hueOff val="-1238607"/>
                <a:satOff val="12418"/>
                <a:lumOff val="-8628"/>
                <a:alphaOff val="0"/>
                <a:tint val="92000"/>
              </a:schemeClr>
            </a:gs>
            <a:gs pos="75000">
              <a:schemeClr val="accent5">
                <a:hueOff val="-1238607"/>
                <a:satOff val="12418"/>
                <a:lumOff val="-8628"/>
                <a:alphaOff val="0"/>
                <a:tint val="83000"/>
                <a:satMod val="108000"/>
              </a:schemeClr>
            </a:gs>
            <a:gs pos="100000">
              <a:schemeClr val="accent5">
                <a:hueOff val="-1238607"/>
                <a:satOff val="12418"/>
                <a:lumOff val="-862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1238607"/>
              <a:satOff val="12418"/>
              <a:lumOff val="-8628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Online Login to the main application 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759676" y="688462"/>
        <a:ext cx="1970011" cy="1153301"/>
      </dsp:txXfrm>
    </dsp:sp>
    <dsp:sp modelId="{EDA9F653-D855-445A-9B39-7D8B9F3D0D90}">
      <dsp:nvSpPr>
        <dsp:cNvPr id="0" name=""/>
        <dsp:cNvSpPr/>
      </dsp:nvSpPr>
      <dsp:spPr>
        <a:xfrm rot="5400000">
          <a:off x="6528254" y="2020569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548259"/>
                <a:satOff val="15522"/>
                <a:lumOff val="-10784"/>
                <a:alphaOff val="0"/>
                <a:tint val="48000"/>
                <a:satMod val="138000"/>
              </a:schemeClr>
            </a:gs>
            <a:gs pos="25000">
              <a:schemeClr val="accent5">
                <a:hueOff val="-1548259"/>
                <a:satOff val="15522"/>
                <a:lumOff val="-10784"/>
                <a:alphaOff val="0"/>
                <a:tint val="85000"/>
              </a:schemeClr>
            </a:gs>
            <a:gs pos="40000">
              <a:schemeClr val="accent5">
                <a:hueOff val="-1548259"/>
                <a:satOff val="15522"/>
                <a:lumOff val="-10784"/>
                <a:alphaOff val="0"/>
                <a:tint val="92000"/>
              </a:schemeClr>
            </a:gs>
            <a:gs pos="50000">
              <a:schemeClr val="accent5">
                <a:hueOff val="-1548259"/>
                <a:satOff val="15522"/>
                <a:lumOff val="-10784"/>
                <a:alphaOff val="0"/>
                <a:tint val="93000"/>
              </a:schemeClr>
            </a:gs>
            <a:gs pos="60000">
              <a:schemeClr val="accent5">
                <a:hueOff val="-1548259"/>
                <a:satOff val="15522"/>
                <a:lumOff val="-10784"/>
                <a:alphaOff val="0"/>
                <a:tint val="92000"/>
              </a:schemeClr>
            </a:gs>
            <a:gs pos="75000">
              <a:schemeClr val="accent5">
                <a:hueOff val="-1548259"/>
                <a:satOff val="15522"/>
                <a:lumOff val="-10784"/>
                <a:alphaOff val="0"/>
                <a:tint val="83000"/>
                <a:satMod val="108000"/>
              </a:schemeClr>
            </a:gs>
            <a:gs pos="100000">
              <a:schemeClr val="accent5">
                <a:hueOff val="-1548259"/>
                <a:satOff val="15522"/>
                <a:lumOff val="-1078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1548259"/>
              <a:satOff val="15522"/>
              <a:lumOff val="-10784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6592774" y="2057321"/>
        <a:ext cx="303815" cy="302999"/>
      </dsp:txXfrm>
    </dsp:sp>
    <dsp:sp modelId="{738ABE5D-1B03-4604-911F-437C8C95A316}">
      <dsp:nvSpPr>
        <dsp:cNvPr id="0" name=""/>
        <dsp:cNvSpPr/>
      </dsp:nvSpPr>
      <dsp:spPr>
        <a:xfrm>
          <a:off x="5723795" y="2694354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57911"/>
                <a:satOff val="18626"/>
                <a:lumOff val="-12941"/>
                <a:alphaOff val="0"/>
                <a:tint val="48000"/>
                <a:satMod val="138000"/>
              </a:schemeClr>
            </a:gs>
            <a:gs pos="25000">
              <a:schemeClr val="accent5">
                <a:hueOff val="-1857911"/>
                <a:satOff val="18626"/>
                <a:lumOff val="-12941"/>
                <a:alphaOff val="0"/>
                <a:tint val="85000"/>
              </a:schemeClr>
            </a:gs>
            <a:gs pos="40000">
              <a:schemeClr val="accent5">
                <a:hueOff val="-1857911"/>
                <a:satOff val="18626"/>
                <a:lumOff val="-12941"/>
                <a:alphaOff val="0"/>
                <a:tint val="92000"/>
              </a:schemeClr>
            </a:gs>
            <a:gs pos="50000">
              <a:schemeClr val="accent5">
                <a:hueOff val="-1857911"/>
                <a:satOff val="18626"/>
                <a:lumOff val="-12941"/>
                <a:alphaOff val="0"/>
                <a:tint val="93000"/>
              </a:schemeClr>
            </a:gs>
            <a:gs pos="60000">
              <a:schemeClr val="accent5">
                <a:hueOff val="-1857911"/>
                <a:satOff val="18626"/>
                <a:lumOff val="-12941"/>
                <a:alphaOff val="0"/>
                <a:tint val="92000"/>
              </a:schemeClr>
            </a:gs>
            <a:gs pos="75000">
              <a:schemeClr val="accent5">
                <a:hueOff val="-1857911"/>
                <a:satOff val="18626"/>
                <a:lumOff val="-12941"/>
                <a:alphaOff val="0"/>
                <a:tint val="83000"/>
                <a:satMod val="108000"/>
              </a:schemeClr>
            </a:gs>
            <a:gs pos="100000">
              <a:schemeClr val="accent5">
                <a:hueOff val="-1857911"/>
                <a:satOff val="18626"/>
                <a:lumOff val="-12941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1857911"/>
              <a:satOff val="18626"/>
              <a:lumOff val="-12941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client to main server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759676" y="2730235"/>
        <a:ext cx="1970011" cy="1153301"/>
      </dsp:txXfrm>
    </dsp:sp>
    <dsp:sp modelId="{4780C555-B856-4D42-9C99-CE80AA3D6046}">
      <dsp:nvSpPr>
        <dsp:cNvPr id="0" name=""/>
        <dsp:cNvSpPr/>
      </dsp:nvSpPr>
      <dsp:spPr>
        <a:xfrm rot="10800000">
          <a:off x="5111263" y="3053706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322388"/>
                <a:satOff val="23283"/>
                <a:lumOff val="-16177"/>
                <a:alphaOff val="0"/>
                <a:tint val="48000"/>
                <a:satMod val="138000"/>
              </a:schemeClr>
            </a:gs>
            <a:gs pos="25000">
              <a:schemeClr val="accent5">
                <a:hueOff val="-2322388"/>
                <a:satOff val="23283"/>
                <a:lumOff val="-16177"/>
                <a:alphaOff val="0"/>
                <a:tint val="85000"/>
              </a:schemeClr>
            </a:gs>
            <a:gs pos="40000">
              <a:schemeClr val="accent5">
                <a:hueOff val="-2322388"/>
                <a:satOff val="23283"/>
                <a:lumOff val="-16177"/>
                <a:alphaOff val="0"/>
                <a:tint val="92000"/>
              </a:schemeClr>
            </a:gs>
            <a:gs pos="50000">
              <a:schemeClr val="accent5">
                <a:hueOff val="-2322388"/>
                <a:satOff val="23283"/>
                <a:lumOff val="-16177"/>
                <a:alphaOff val="0"/>
                <a:tint val="93000"/>
              </a:schemeClr>
            </a:gs>
            <a:gs pos="60000">
              <a:schemeClr val="accent5">
                <a:hueOff val="-2322388"/>
                <a:satOff val="23283"/>
                <a:lumOff val="-16177"/>
                <a:alphaOff val="0"/>
                <a:tint val="92000"/>
              </a:schemeClr>
            </a:gs>
            <a:gs pos="75000">
              <a:schemeClr val="accent5">
                <a:hueOff val="-2322388"/>
                <a:satOff val="23283"/>
                <a:lumOff val="-16177"/>
                <a:alphaOff val="0"/>
                <a:tint val="83000"/>
                <a:satMod val="108000"/>
              </a:schemeClr>
            </a:gs>
            <a:gs pos="100000">
              <a:schemeClr val="accent5">
                <a:hueOff val="-2322388"/>
                <a:satOff val="23283"/>
                <a:lumOff val="-16177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2322388"/>
              <a:satOff val="23283"/>
              <a:lumOff val="-16177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10800000">
        <a:off x="5241119" y="3154978"/>
        <a:ext cx="302999" cy="303815"/>
      </dsp:txXfrm>
    </dsp:sp>
    <dsp:sp modelId="{89EF0D27-2D59-40E8-BE3D-3885D192A496}">
      <dsp:nvSpPr>
        <dsp:cNvPr id="0" name=""/>
        <dsp:cNvSpPr/>
      </dsp:nvSpPr>
      <dsp:spPr>
        <a:xfrm>
          <a:off x="2865313" y="2694354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77214"/>
                <a:satOff val="24835"/>
                <a:lumOff val="-17255"/>
                <a:alphaOff val="0"/>
                <a:tint val="48000"/>
                <a:satMod val="138000"/>
              </a:schemeClr>
            </a:gs>
            <a:gs pos="25000">
              <a:schemeClr val="accent5">
                <a:hueOff val="-2477214"/>
                <a:satOff val="24835"/>
                <a:lumOff val="-17255"/>
                <a:alphaOff val="0"/>
                <a:tint val="85000"/>
              </a:schemeClr>
            </a:gs>
            <a:gs pos="40000">
              <a:schemeClr val="accent5">
                <a:hueOff val="-2477214"/>
                <a:satOff val="24835"/>
                <a:lumOff val="-17255"/>
                <a:alphaOff val="0"/>
                <a:tint val="92000"/>
              </a:schemeClr>
            </a:gs>
            <a:gs pos="50000">
              <a:schemeClr val="accent5">
                <a:hueOff val="-2477214"/>
                <a:satOff val="24835"/>
                <a:lumOff val="-17255"/>
                <a:alphaOff val="0"/>
                <a:tint val="93000"/>
              </a:schemeClr>
            </a:gs>
            <a:gs pos="60000">
              <a:schemeClr val="accent5">
                <a:hueOff val="-2477214"/>
                <a:satOff val="24835"/>
                <a:lumOff val="-17255"/>
                <a:alphaOff val="0"/>
                <a:tint val="92000"/>
              </a:schemeClr>
            </a:gs>
            <a:gs pos="75000">
              <a:schemeClr val="accent5">
                <a:hueOff val="-2477214"/>
                <a:satOff val="24835"/>
                <a:lumOff val="-17255"/>
                <a:alphaOff val="0"/>
                <a:tint val="83000"/>
                <a:satMod val="108000"/>
              </a:schemeClr>
            </a:gs>
            <a:gs pos="100000">
              <a:schemeClr val="accent5">
                <a:hueOff val="-2477214"/>
                <a:satOff val="24835"/>
                <a:lumOff val="-17255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2477214"/>
              <a:satOff val="24835"/>
              <a:lumOff val="-17255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Creating new table for village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2901194" y="2730235"/>
        <a:ext cx="1970011" cy="1153301"/>
      </dsp:txXfrm>
    </dsp:sp>
    <dsp:sp modelId="{D5CFA76C-1A41-41AD-8AC6-61B4D4D00E2E}">
      <dsp:nvSpPr>
        <dsp:cNvPr id="0" name=""/>
        <dsp:cNvSpPr/>
      </dsp:nvSpPr>
      <dsp:spPr>
        <a:xfrm rot="10800000">
          <a:off x="2252781" y="3053706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096518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8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8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8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8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3096518"/>
              <a:satOff val="31044"/>
              <a:lumOff val="-2156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10800000">
        <a:off x="2382637" y="3154978"/>
        <a:ext cx="302999" cy="303815"/>
      </dsp:txXfrm>
    </dsp:sp>
    <dsp:sp modelId="{70677EF2-1CC6-4B28-B620-5D3E4DC095DE}">
      <dsp:nvSpPr>
        <dsp:cNvPr id="0" name=""/>
        <dsp:cNvSpPr/>
      </dsp:nvSpPr>
      <dsp:spPr>
        <a:xfrm>
          <a:off x="6831" y="2694354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96518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8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8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8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8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3096518"/>
              <a:satOff val="31044"/>
              <a:lumOff val="-2156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software  to database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42712" y="2730235"/>
        <a:ext cx="1970011" cy="1153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F885E-A0C0-4704-B129-8ADD52E9212D}">
      <dsp:nvSpPr>
        <dsp:cNvPr id="0" name=""/>
        <dsp:cNvSpPr/>
      </dsp:nvSpPr>
      <dsp:spPr>
        <a:xfrm>
          <a:off x="6831" y="652581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Adding new entries to the database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42712" y="688462"/>
        <a:ext cx="1970011" cy="1153301"/>
      </dsp:txXfrm>
    </dsp:sp>
    <dsp:sp modelId="{E5393AF9-8732-470B-B1DD-34426F5CDF3B}">
      <dsp:nvSpPr>
        <dsp:cNvPr id="0" name=""/>
        <dsp:cNvSpPr/>
      </dsp:nvSpPr>
      <dsp:spPr>
        <a:xfrm>
          <a:off x="2228280" y="1011933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2228280" y="1113205"/>
        <a:ext cx="302999" cy="303815"/>
      </dsp:txXfrm>
    </dsp:sp>
    <dsp:sp modelId="{9A7FE26A-9711-4B9C-90F9-F763BB741836}">
      <dsp:nvSpPr>
        <dsp:cNvPr id="0" name=""/>
        <dsp:cNvSpPr/>
      </dsp:nvSpPr>
      <dsp:spPr>
        <a:xfrm>
          <a:off x="2865313" y="652581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9304"/>
                <a:satOff val="6209"/>
                <a:lumOff val="-4314"/>
                <a:alphaOff val="0"/>
                <a:tint val="48000"/>
                <a:satMod val="138000"/>
              </a:schemeClr>
            </a:gs>
            <a:gs pos="25000">
              <a:schemeClr val="accent5">
                <a:hueOff val="-619304"/>
                <a:satOff val="6209"/>
                <a:lumOff val="-4314"/>
                <a:alphaOff val="0"/>
                <a:tint val="85000"/>
              </a:schemeClr>
            </a:gs>
            <a:gs pos="40000">
              <a:schemeClr val="accent5">
                <a:hueOff val="-619304"/>
                <a:satOff val="6209"/>
                <a:lumOff val="-4314"/>
                <a:alphaOff val="0"/>
                <a:tint val="92000"/>
              </a:schemeClr>
            </a:gs>
            <a:gs pos="50000">
              <a:schemeClr val="accent5">
                <a:hueOff val="-619304"/>
                <a:satOff val="6209"/>
                <a:lumOff val="-4314"/>
                <a:alphaOff val="0"/>
                <a:tint val="93000"/>
              </a:schemeClr>
            </a:gs>
            <a:gs pos="60000">
              <a:schemeClr val="accent5">
                <a:hueOff val="-619304"/>
                <a:satOff val="6209"/>
                <a:lumOff val="-4314"/>
                <a:alphaOff val="0"/>
                <a:tint val="92000"/>
              </a:schemeClr>
            </a:gs>
            <a:gs pos="75000">
              <a:schemeClr val="accent5">
                <a:hueOff val="-619304"/>
                <a:satOff val="6209"/>
                <a:lumOff val="-4314"/>
                <a:alphaOff val="0"/>
                <a:tint val="83000"/>
                <a:satMod val="108000"/>
              </a:schemeClr>
            </a:gs>
            <a:gs pos="100000">
              <a:schemeClr val="accent5">
                <a:hueOff val="-619304"/>
                <a:satOff val="6209"/>
                <a:lumOff val="-431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619304"/>
              <a:satOff val="6209"/>
              <a:lumOff val="-4314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Calculating tax for each person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2901194" y="688462"/>
        <a:ext cx="1970011" cy="1153301"/>
      </dsp:txXfrm>
    </dsp:sp>
    <dsp:sp modelId="{E7C5A544-06A0-4708-8665-BB677C52A4DA}">
      <dsp:nvSpPr>
        <dsp:cNvPr id="0" name=""/>
        <dsp:cNvSpPr/>
      </dsp:nvSpPr>
      <dsp:spPr>
        <a:xfrm>
          <a:off x="5086762" y="1011933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74129"/>
                <a:satOff val="7761"/>
                <a:lumOff val="-5392"/>
                <a:alphaOff val="0"/>
                <a:tint val="48000"/>
                <a:satMod val="138000"/>
              </a:schemeClr>
            </a:gs>
            <a:gs pos="25000">
              <a:schemeClr val="accent5">
                <a:hueOff val="-774129"/>
                <a:satOff val="7761"/>
                <a:lumOff val="-5392"/>
                <a:alphaOff val="0"/>
                <a:tint val="85000"/>
              </a:schemeClr>
            </a:gs>
            <a:gs pos="40000">
              <a:schemeClr val="accent5">
                <a:hueOff val="-774129"/>
                <a:satOff val="7761"/>
                <a:lumOff val="-5392"/>
                <a:alphaOff val="0"/>
                <a:tint val="92000"/>
              </a:schemeClr>
            </a:gs>
            <a:gs pos="50000">
              <a:schemeClr val="accent5">
                <a:hueOff val="-774129"/>
                <a:satOff val="7761"/>
                <a:lumOff val="-5392"/>
                <a:alphaOff val="0"/>
                <a:tint val="93000"/>
              </a:schemeClr>
            </a:gs>
            <a:gs pos="60000">
              <a:schemeClr val="accent5">
                <a:hueOff val="-774129"/>
                <a:satOff val="7761"/>
                <a:lumOff val="-5392"/>
                <a:alphaOff val="0"/>
                <a:tint val="92000"/>
              </a:schemeClr>
            </a:gs>
            <a:gs pos="75000">
              <a:schemeClr val="accent5">
                <a:hueOff val="-774129"/>
                <a:satOff val="7761"/>
                <a:lumOff val="-5392"/>
                <a:alphaOff val="0"/>
                <a:tint val="83000"/>
                <a:satMod val="108000"/>
              </a:schemeClr>
            </a:gs>
            <a:gs pos="100000">
              <a:schemeClr val="accent5">
                <a:hueOff val="-774129"/>
                <a:satOff val="7761"/>
                <a:lumOff val="-5392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774129"/>
              <a:satOff val="7761"/>
              <a:lumOff val="-5392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086762" y="1113205"/>
        <a:ext cx="302999" cy="303815"/>
      </dsp:txXfrm>
    </dsp:sp>
    <dsp:sp modelId="{286BAE4E-D64C-4A44-8404-0129CB72A70A}">
      <dsp:nvSpPr>
        <dsp:cNvPr id="0" name=""/>
        <dsp:cNvSpPr/>
      </dsp:nvSpPr>
      <dsp:spPr>
        <a:xfrm>
          <a:off x="5723795" y="652581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38607"/>
                <a:satOff val="12418"/>
                <a:lumOff val="-8628"/>
                <a:alphaOff val="0"/>
                <a:tint val="48000"/>
                <a:satMod val="138000"/>
              </a:schemeClr>
            </a:gs>
            <a:gs pos="25000">
              <a:schemeClr val="accent5">
                <a:hueOff val="-1238607"/>
                <a:satOff val="12418"/>
                <a:lumOff val="-8628"/>
                <a:alphaOff val="0"/>
                <a:tint val="85000"/>
              </a:schemeClr>
            </a:gs>
            <a:gs pos="40000">
              <a:schemeClr val="accent5">
                <a:hueOff val="-1238607"/>
                <a:satOff val="12418"/>
                <a:lumOff val="-8628"/>
                <a:alphaOff val="0"/>
                <a:tint val="92000"/>
              </a:schemeClr>
            </a:gs>
            <a:gs pos="50000">
              <a:schemeClr val="accent5">
                <a:hueOff val="-1238607"/>
                <a:satOff val="12418"/>
                <a:lumOff val="-8628"/>
                <a:alphaOff val="0"/>
                <a:tint val="93000"/>
              </a:schemeClr>
            </a:gs>
            <a:gs pos="60000">
              <a:schemeClr val="accent5">
                <a:hueOff val="-1238607"/>
                <a:satOff val="12418"/>
                <a:lumOff val="-8628"/>
                <a:alphaOff val="0"/>
                <a:tint val="92000"/>
              </a:schemeClr>
            </a:gs>
            <a:gs pos="75000">
              <a:schemeClr val="accent5">
                <a:hueOff val="-1238607"/>
                <a:satOff val="12418"/>
                <a:lumOff val="-8628"/>
                <a:alphaOff val="0"/>
                <a:tint val="83000"/>
                <a:satMod val="108000"/>
              </a:schemeClr>
            </a:gs>
            <a:gs pos="100000">
              <a:schemeClr val="accent5">
                <a:hueOff val="-1238607"/>
                <a:satOff val="12418"/>
                <a:lumOff val="-862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1238607"/>
              <a:satOff val="12418"/>
              <a:lumOff val="-8628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Adding tax values to the database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759676" y="688462"/>
        <a:ext cx="1970011" cy="1153301"/>
      </dsp:txXfrm>
    </dsp:sp>
    <dsp:sp modelId="{90C72896-D100-45A3-ADC4-6C789E723865}">
      <dsp:nvSpPr>
        <dsp:cNvPr id="0" name=""/>
        <dsp:cNvSpPr/>
      </dsp:nvSpPr>
      <dsp:spPr>
        <a:xfrm rot="5400000">
          <a:off x="6528254" y="2020569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548259"/>
                <a:satOff val="15522"/>
                <a:lumOff val="-10784"/>
                <a:alphaOff val="0"/>
                <a:tint val="48000"/>
                <a:satMod val="138000"/>
              </a:schemeClr>
            </a:gs>
            <a:gs pos="25000">
              <a:schemeClr val="accent5">
                <a:hueOff val="-1548259"/>
                <a:satOff val="15522"/>
                <a:lumOff val="-10784"/>
                <a:alphaOff val="0"/>
                <a:tint val="85000"/>
              </a:schemeClr>
            </a:gs>
            <a:gs pos="40000">
              <a:schemeClr val="accent5">
                <a:hueOff val="-1548259"/>
                <a:satOff val="15522"/>
                <a:lumOff val="-10784"/>
                <a:alphaOff val="0"/>
                <a:tint val="92000"/>
              </a:schemeClr>
            </a:gs>
            <a:gs pos="50000">
              <a:schemeClr val="accent5">
                <a:hueOff val="-1548259"/>
                <a:satOff val="15522"/>
                <a:lumOff val="-10784"/>
                <a:alphaOff val="0"/>
                <a:tint val="93000"/>
              </a:schemeClr>
            </a:gs>
            <a:gs pos="60000">
              <a:schemeClr val="accent5">
                <a:hueOff val="-1548259"/>
                <a:satOff val="15522"/>
                <a:lumOff val="-10784"/>
                <a:alphaOff val="0"/>
                <a:tint val="92000"/>
              </a:schemeClr>
            </a:gs>
            <a:gs pos="75000">
              <a:schemeClr val="accent5">
                <a:hueOff val="-1548259"/>
                <a:satOff val="15522"/>
                <a:lumOff val="-10784"/>
                <a:alphaOff val="0"/>
                <a:tint val="83000"/>
                <a:satMod val="108000"/>
              </a:schemeClr>
            </a:gs>
            <a:gs pos="100000">
              <a:schemeClr val="accent5">
                <a:hueOff val="-1548259"/>
                <a:satOff val="15522"/>
                <a:lumOff val="-1078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1548259"/>
              <a:satOff val="15522"/>
              <a:lumOff val="-10784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6592774" y="2057321"/>
        <a:ext cx="303815" cy="302999"/>
      </dsp:txXfrm>
    </dsp:sp>
    <dsp:sp modelId="{738ABE5D-1B03-4604-911F-437C8C95A316}">
      <dsp:nvSpPr>
        <dsp:cNvPr id="0" name=""/>
        <dsp:cNvSpPr/>
      </dsp:nvSpPr>
      <dsp:spPr>
        <a:xfrm>
          <a:off x="5723795" y="2694354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57911"/>
                <a:satOff val="18626"/>
                <a:lumOff val="-12941"/>
                <a:alphaOff val="0"/>
                <a:tint val="48000"/>
                <a:satMod val="138000"/>
              </a:schemeClr>
            </a:gs>
            <a:gs pos="25000">
              <a:schemeClr val="accent5">
                <a:hueOff val="-1857911"/>
                <a:satOff val="18626"/>
                <a:lumOff val="-12941"/>
                <a:alphaOff val="0"/>
                <a:tint val="85000"/>
              </a:schemeClr>
            </a:gs>
            <a:gs pos="40000">
              <a:schemeClr val="accent5">
                <a:hueOff val="-1857911"/>
                <a:satOff val="18626"/>
                <a:lumOff val="-12941"/>
                <a:alphaOff val="0"/>
                <a:tint val="92000"/>
              </a:schemeClr>
            </a:gs>
            <a:gs pos="50000">
              <a:schemeClr val="accent5">
                <a:hueOff val="-1857911"/>
                <a:satOff val="18626"/>
                <a:lumOff val="-12941"/>
                <a:alphaOff val="0"/>
                <a:tint val="93000"/>
              </a:schemeClr>
            </a:gs>
            <a:gs pos="60000">
              <a:schemeClr val="accent5">
                <a:hueOff val="-1857911"/>
                <a:satOff val="18626"/>
                <a:lumOff val="-12941"/>
                <a:alphaOff val="0"/>
                <a:tint val="92000"/>
              </a:schemeClr>
            </a:gs>
            <a:gs pos="75000">
              <a:schemeClr val="accent5">
                <a:hueOff val="-1857911"/>
                <a:satOff val="18626"/>
                <a:lumOff val="-12941"/>
                <a:alphaOff val="0"/>
                <a:tint val="83000"/>
                <a:satMod val="108000"/>
              </a:schemeClr>
            </a:gs>
            <a:gs pos="100000">
              <a:schemeClr val="accent5">
                <a:hueOff val="-1857911"/>
                <a:satOff val="18626"/>
                <a:lumOff val="-12941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1857911"/>
              <a:satOff val="18626"/>
              <a:lumOff val="-12941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to the table 2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759676" y="2730235"/>
        <a:ext cx="1970011" cy="1153301"/>
      </dsp:txXfrm>
    </dsp:sp>
    <dsp:sp modelId="{4780C555-B856-4D42-9C99-CE80AA3D6046}">
      <dsp:nvSpPr>
        <dsp:cNvPr id="0" name=""/>
        <dsp:cNvSpPr/>
      </dsp:nvSpPr>
      <dsp:spPr>
        <a:xfrm rot="10800000">
          <a:off x="5111263" y="3053706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322388"/>
                <a:satOff val="23283"/>
                <a:lumOff val="-16177"/>
                <a:alphaOff val="0"/>
                <a:tint val="48000"/>
                <a:satMod val="138000"/>
              </a:schemeClr>
            </a:gs>
            <a:gs pos="25000">
              <a:schemeClr val="accent5">
                <a:hueOff val="-2322388"/>
                <a:satOff val="23283"/>
                <a:lumOff val="-16177"/>
                <a:alphaOff val="0"/>
                <a:tint val="85000"/>
              </a:schemeClr>
            </a:gs>
            <a:gs pos="40000">
              <a:schemeClr val="accent5">
                <a:hueOff val="-2322388"/>
                <a:satOff val="23283"/>
                <a:lumOff val="-16177"/>
                <a:alphaOff val="0"/>
                <a:tint val="92000"/>
              </a:schemeClr>
            </a:gs>
            <a:gs pos="50000">
              <a:schemeClr val="accent5">
                <a:hueOff val="-2322388"/>
                <a:satOff val="23283"/>
                <a:lumOff val="-16177"/>
                <a:alphaOff val="0"/>
                <a:tint val="93000"/>
              </a:schemeClr>
            </a:gs>
            <a:gs pos="60000">
              <a:schemeClr val="accent5">
                <a:hueOff val="-2322388"/>
                <a:satOff val="23283"/>
                <a:lumOff val="-16177"/>
                <a:alphaOff val="0"/>
                <a:tint val="92000"/>
              </a:schemeClr>
            </a:gs>
            <a:gs pos="75000">
              <a:schemeClr val="accent5">
                <a:hueOff val="-2322388"/>
                <a:satOff val="23283"/>
                <a:lumOff val="-16177"/>
                <a:alphaOff val="0"/>
                <a:tint val="83000"/>
                <a:satMod val="108000"/>
              </a:schemeClr>
            </a:gs>
            <a:gs pos="100000">
              <a:schemeClr val="accent5">
                <a:hueOff val="-2322388"/>
                <a:satOff val="23283"/>
                <a:lumOff val="-16177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2322388"/>
              <a:satOff val="23283"/>
              <a:lumOff val="-16177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10800000">
        <a:off x="5241119" y="3154978"/>
        <a:ext cx="302999" cy="303815"/>
      </dsp:txXfrm>
    </dsp:sp>
    <dsp:sp modelId="{89EF0D27-2D59-40E8-BE3D-3885D192A496}">
      <dsp:nvSpPr>
        <dsp:cNvPr id="0" name=""/>
        <dsp:cNvSpPr/>
      </dsp:nvSpPr>
      <dsp:spPr>
        <a:xfrm>
          <a:off x="2865313" y="2694354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77214"/>
                <a:satOff val="24835"/>
                <a:lumOff val="-17255"/>
                <a:alphaOff val="0"/>
                <a:tint val="48000"/>
                <a:satMod val="138000"/>
              </a:schemeClr>
            </a:gs>
            <a:gs pos="25000">
              <a:schemeClr val="accent5">
                <a:hueOff val="-2477214"/>
                <a:satOff val="24835"/>
                <a:lumOff val="-17255"/>
                <a:alphaOff val="0"/>
                <a:tint val="85000"/>
              </a:schemeClr>
            </a:gs>
            <a:gs pos="40000">
              <a:schemeClr val="accent5">
                <a:hueOff val="-2477214"/>
                <a:satOff val="24835"/>
                <a:lumOff val="-17255"/>
                <a:alphaOff val="0"/>
                <a:tint val="92000"/>
              </a:schemeClr>
            </a:gs>
            <a:gs pos="50000">
              <a:schemeClr val="accent5">
                <a:hueOff val="-2477214"/>
                <a:satOff val="24835"/>
                <a:lumOff val="-17255"/>
                <a:alphaOff val="0"/>
                <a:tint val="93000"/>
              </a:schemeClr>
            </a:gs>
            <a:gs pos="60000">
              <a:schemeClr val="accent5">
                <a:hueOff val="-2477214"/>
                <a:satOff val="24835"/>
                <a:lumOff val="-17255"/>
                <a:alphaOff val="0"/>
                <a:tint val="92000"/>
              </a:schemeClr>
            </a:gs>
            <a:gs pos="75000">
              <a:schemeClr val="accent5">
                <a:hueOff val="-2477214"/>
                <a:satOff val="24835"/>
                <a:lumOff val="-17255"/>
                <a:alphaOff val="0"/>
                <a:tint val="83000"/>
                <a:satMod val="108000"/>
              </a:schemeClr>
            </a:gs>
            <a:gs pos="100000">
              <a:schemeClr val="accent5">
                <a:hueOff val="-2477214"/>
                <a:satOff val="24835"/>
                <a:lumOff val="-17255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2477214"/>
              <a:satOff val="24835"/>
              <a:lumOff val="-17255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Adding tax values to the database which has been paid by user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2901194" y="2730235"/>
        <a:ext cx="1970011" cy="1153301"/>
      </dsp:txXfrm>
    </dsp:sp>
    <dsp:sp modelId="{D5CFA76C-1A41-41AD-8AC6-61B4D4D00E2E}">
      <dsp:nvSpPr>
        <dsp:cNvPr id="0" name=""/>
        <dsp:cNvSpPr/>
      </dsp:nvSpPr>
      <dsp:spPr>
        <a:xfrm rot="10800000">
          <a:off x="2252781" y="3053706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096518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8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8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8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8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3096518"/>
              <a:satOff val="31044"/>
              <a:lumOff val="-2156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10800000">
        <a:off x="2382637" y="3154978"/>
        <a:ext cx="302999" cy="303815"/>
      </dsp:txXfrm>
    </dsp:sp>
    <dsp:sp modelId="{70677EF2-1CC6-4B28-B620-5D3E4DC095DE}">
      <dsp:nvSpPr>
        <dsp:cNvPr id="0" name=""/>
        <dsp:cNvSpPr/>
      </dsp:nvSpPr>
      <dsp:spPr>
        <a:xfrm>
          <a:off x="6831" y="2694354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96518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8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8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8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8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3096518"/>
              <a:satOff val="31044"/>
              <a:lumOff val="-2156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</a:t>
          </a: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to SMTP </a:t>
          </a: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server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42712" y="2730235"/>
        <a:ext cx="1970011" cy="1153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FE26A-9711-4B9C-90F9-F763BB741836}">
      <dsp:nvSpPr>
        <dsp:cNvPr id="0" name=""/>
        <dsp:cNvSpPr/>
      </dsp:nvSpPr>
      <dsp:spPr>
        <a:xfrm>
          <a:off x="461486" y="2857"/>
          <a:ext cx="2853928" cy="1712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Sending email and text message of confirmation of payment to consumers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11639" y="53010"/>
        <a:ext cx="2753622" cy="1612050"/>
      </dsp:txXfrm>
    </dsp:sp>
    <dsp:sp modelId="{E7C5A544-06A0-4708-8665-BB677C52A4DA}">
      <dsp:nvSpPr>
        <dsp:cNvPr id="0" name=""/>
        <dsp:cNvSpPr/>
      </dsp:nvSpPr>
      <dsp:spPr>
        <a:xfrm>
          <a:off x="3566560" y="505148"/>
          <a:ext cx="605032" cy="707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3566560" y="646703"/>
        <a:ext cx="423522" cy="424664"/>
      </dsp:txXfrm>
    </dsp:sp>
    <dsp:sp modelId="{286BAE4E-D64C-4A44-8404-0129CB72A70A}">
      <dsp:nvSpPr>
        <dsp:cNvPr id="0" name=""/>
        <dsp:cNvSpPr/>
      </dsp:nvSpPr>
      <dsp:spPr>
        <a:xfrm>
          <a:off x="4456985" y="2857"/>
          <a:ext cx="2853928" cy="1712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32173"/>
                <a:satOff val="10348"/>
                <a:lumOff val="-7190"/>
                <a:alphaOff val="0"/>
                <a:tint val="48000"/>
                <a:satMod val="138000"/>
              </a:schemeClr>
            </a:gs>
            <a:gs pos="25000">
              <a:schemeClr val="accent5">
                <a:hueOff val="-1032173"/>
                <a:satOff val="10348"/>
                <a:lumOff val="-7190"/>
                <a:alphaOff val="0"/>
                <a:tint val="85000"/>
              </a:schemeClr>
            </a:gs>
            <a:gs pos="40000">
              <a:schemeClr val="accent5">
                <a:hueOff val="-1032173"/>
                <a:satOff val="10348"/>
                <a:lumOff val="-7190"/>
                <a:alphaOff val="0"/>
                <a:tint val="92000"/>
              </a:schemeClr>
            </a:gs>
            <a:gs pos="50000">
              <a:schemeClr val="accent5">
                <a:hueOff val="-1032173"/>
                <a:satOff val="10348"/>
                <a:lumOff val="-7190"/>
                <a:alphaOff val="0"/>
                <a:tint val="93000"/>
              </a:schemeClr>
            </a:gs>
            <a:gs pos="60000">
              <a:schemeClr val="accent5">
                <a:hueOff val="-1032173"/>
                <a:satOff val="10348"/>
                <a:lumOff val="-7190"/>
                <a:alphaOff val="0"/>
                <a:tint val="92000"/>
              </a:schemeClr>
            </a:gs>
            <a:gs pos="75000">
              <a:schemeClr val="accent5">
                <a:hueOff val="-1032173"/>
                <a:satOff val="10348"/>
                <a:lumOff val="-7190"/>
                <a:alphaOff val="0"/>
                <a:tint val="83000"/>
                <a:satMod val="108000"/>
              </a:schemeClr>
            </a:gs>
            <a:gs pos="100000">
              <a:schemeClr val="accent5">
                <a:hueOff val="-1032173"/>
                <a:satOff val="10348"/>
                <a:lumOff val="-719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1032173"/>
              <a:satOff val="10348"/>
              <a:lumOff val="-719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Connecting </a:t>
          </a: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to MySQL  </a:t>
          </a: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server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4507138" y="53010"/>
        <a:ext cx="2753622" cy="1612050"/>
      </dsp:txXfrm>
    </dsp:sp>
    <dsp:sp modelId="{90C72896-D100-45A3-ADC4-6C789E723865}">
      <dsp:nvSpPr>
        <dsp:cNvPr id="0" name=""/>
        <dsp:cNvSpPr/>
      </dsp:nvSpPr>
      <dsp:spPr>
        <a:xfrm rot="5400000">
          <a:off x="5581433" y="1914989"/>
          <a:ext cx="605032" cy="707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548259"/>
                <a:satOff val="15522"/>
                <a:lumOff val="-10784"/>
                <a:alphaOff val="0"/>
                <a:tint val="48000"/>
                <a:satMod val="138000"/>
              </a:schemeClr>
            </a:gs>
            <a:gs pos="25000">
              <a:schemeClr val="accent5">
                <a:hueOff val="-1548259"/>
                <a:satOff val="15522"/>
                <a:lumOff val="-10784"/>
                <a:alphaOff val="0"/>
                <a:tint val="85000"/>
              </a:schemeClr>
            </a:gs>
            <a:gs pos="40000">
              <a:schemeClr val="accent5">
                <a:hueOff val="-1548259"/>
                <a:satOff val="15522"/>
                <a:lumOff val="-10784"/>
                <a:alphaOff val="0"/>
                <a:tint val="92000"/>
              </a:schemeClr>
            </a:gs>
            <a:gs pos="50000">
              <a:schemeClr val="accent5">
                <a:hueOff val="-1548259"/>
                <a:satOff val="15522"/>
                <a:lumOff val="-10784"/>
                <a:alphaOff val="0"/>
                <a:tint val="93000"/>
              </a:schemeClr>
            </a:gs>
            <a:gs pos="60000">
              <a:schemeClr val="accent5">
                <a:hueOff val="-1548259"/>
                <a:satOff val="15522"/>
                <a:lumOff val="-10784"/>
                <a:alphaOff val="0"/>
                <a:tint val="92000"/>
              </a:schemeClr>
            </a:gs>
            <a:gs pos="75000">
              <a:schemeClr val="accent5">
                <a:hueOff val="-1548259"/>
                <a:satOff val="15522"/>
                <a:lumOff val="-10784"/>
                <a:alphaOff val="0"/>
                <a:tint val="83000"/>
                <a:satMod val="108000"/>
              </a:schemeClr>
            </a:gs>
            <a:gs pos="100000">
              <a:schemeClr val="accent5">
                <a:hueOff val="-1548259"/>
                <a:satOff val="15522"/>
                <a:lumOff val="-1078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1548259"/>
              <a:satOff val="15522"/>
              <a:lumOff val="-10784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5671617" y="1966360"/>
        <a:ext cx="424664" cy="423522"/>
      </dsp:txXfrm>
    </dsp:sp>
    <dsp:sp modelId="{738ABE5D-1B03-4604-911F-437C8C95A316}">
      <dsp:nvSpPr>
        <dsp:cNvPr id="0" name=""/>
        <dsp:cNvSpPr/>
      </dsp:nvSpPr>
      <dsp:spPr>
        <a:xfrm>
          <a:off x="4456985" y="2856785"/>
          <a:ext cx="2853928" cy="1712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064345"/>
                <a:satOff val="20696"/>
                <a:lumOff val="-14379"/>
                <a:alphaOff val="0"/>
                <a:tint val="48000"/>
                <a:satMod val="138000"/>
              </a:schemeClr>
            </a:gs>
            <a:gs pos="25000">
              <a:schemeClr val="accent5">
                <a:hueOff val="-2064345"/>
                <a:satOff val="20696"/>
                <a:lumOff val="-14379"/>
                <a:alphaOff val="0"/>
                <a:tint val="85000"/>
              </a:schemeClr>
            </a:gs>
            <a:gs pos="40000">
              <a:schemeClr val="accent5">
                <a:hueOff val="-2064345"/>
                <a:satOff val="20696"/>
                <a:lumOff val="-14379"/>
                <a:alphaOff val="0"/>
                <a:tint val="92000"/>
              </a:schemeClr>
            </a:gs>
            <a:gs pos="50000">
              <a:schemeClr val="accent5">
                <a:hueOff val="-2064345"/>
                <a:satOff val="20696"/>
                <a:lumOff val="-14379"/>
                <a:alphaOff val="0"/>
                <a:tint val="93000"/>
              </a:schemeClr>
            </a:gs>
            <a:gs pos="60000">
              <a:schemeClr val="accent5">
                <a:hueOff val="-2064345"/>
                <a:satOff val="20696"/>
                <a:lumOff val="-14379"/>
                <a:alphaOff val="0"/>
                <a:tint val="92000"/>
              </a:schemeClr>
            </a:gs>
            <a:gs pos="75000">
              <a:schemeClr val="accent5">
                <a:hueOff val="-2064345"/>
                <a:satOff val="20696"/>
                <a:lumOff val="-14379"/>
                <a:alphaOff val="0"/>
                <a:tint val="83000"/>
                <a:satMod val="108000"/>
              </a:schemeClr>
            </a:gs>
            <a:gs pos="100000">
              <a:schemeClr val="accent5">
                <a:hueOff val="-2064345"/>
                <a:satOff val="20696"/>
                <a:lumOff val="-1437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2064345"/>
              <a:satOff val="20696"/>
              <a:lumOff val="-1437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Saving all the data to  the database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4507138" y="2906938"/>
        <a:ext cx="2753622" cy="1612050"/>
      </dsp:txXfrm>
    </dsp:sp>
    <dsp:sp modelId="{4780C555-B856-4D42-9C99-CE80AA3D6046}">
      <dsp:nvSpPr>
        <dsp:cNvPr id="0" name=""/>
        <dsp:cNvSpPr/>
      </dsp:nvSpPr>
      <dsp:spPr>
        <a:xfrm rot="10800000">
          <a:off x="3600807" y="3359076"/>
          <a:ext cx="605032" cy="707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096518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8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8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8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8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3096518"/>
              <a:satOff val="31044"/>
              <a:lumOff val="-2156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10800000">
        <a:off x="3782317" y="3500631"/>
        <a:ext cx="423522" cy="424664"/>
      </dsp:txXfrm>
    </dsp:sp>
    <dsp:sp modelId="{89EF0D27-2D59-40E8-BE3D-3885D192A496}">
      <dsp:nvSpPr>
        <dsp:cNvPr id="0" name=""/>
        <dsp:cNvSpPr/>
      </dsp:nvSpPr>
      <dsp:spPr>
        <a:xfrm>
          <a:off x="461486" y="2856785"/>
          <a:ext cx="2853928" cy="1712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96518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8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8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8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8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3096518"/>
              <a:satOff val="31044"/>
              <a:lumOff val="-2156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Disconnecting from the server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11639" y="2906938"/>
        <a:ext cx="2753622" cy="1612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78D06-6B55-44B0-ADFE-5C16FA8899AD}">
      <dsp:nvSpPr>
        <dsp:cNvPr id="0" name=""/>
        <dsp:cNvSpPr/>
      </dsp:nvSpPr>
      <dsp:spPr>
        <a:xfrm rot="5400000">
          <a:off x="-187858" y="189185"/>
          <a:ext cx="1252388" cy="87667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1</a:t>
          </a:r>
          <a:endParaRPr lang="en-US" sz="2400" b="1" kern="1200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0" y="439663"/>
        <a:ext cx="876672" cy="375716"/>
      </dsp:txXfrm>
    </dsp:sp>
    <dsp:sp modelId="{7A37DBB2-B33A-41FD-8F28-4E636F7D138D}">
      <dsp:nvSpPr>
        <dsp:cNvPr id="0" name=""/>
        <dsp:cNvSpPr/>
      </dsp:nvSpPr>
      <dsp:spPr>
        <a:xfrm rot="5400000">
          <a:off x="3917509" y="-3039510"/>
          <a:ext cx="814052" cy="68957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Connecting </a:t>
          </a:r>
          <a:r>
            <a:rPr lang="en-US" sz="27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to MySQL </a:t>
          </a:r>
          <a:r>
            <a:rPr lang="en-US" sz="27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server</a:t>
          </a:r>
          <a:endParaRPr lang="en-US" sz="2700" b="1" kern="1200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876672" y="41066"/>
        <a:ext cx="6855988" cy="734574"/>
      </dsp:txXfrm>
    </dsp:sp>
    <dsp:sp modelId="{73A9ECF4-423F-4061-8C43-6D9B3EA864AC}">
      <dsp:nvSpPr>
        <dsp:cNvPr id="0" name=""/>
        <dsp:cNvSpPr/>
      </dsp:nvSpPr>
      <dsp:spPr>
        <a:xfrm rot="5400000">
          <a:off x="-187858" y="1294837"/>
          <a:ext cx="1252388" cy="876672"/>
        </a:xfrm>
        <a:prstGeom prst="chevron">
          <a:avLst/>
        </a:prstGeom>
        <a:solidFill>
          <a:schemeClr val="accent5">
            <a:hueOff val="-1032173"/>
            <a:satOff val="10348"/>
            <a:lumOff val="-7190"/>
            <a:alphaOff val="0"/>
          </a:schemeClr>
        </a:solidFill>
        <a:ln w="19050" cap="flat" cmpd="sng" algn="ctr">
          <a:solidFill>
            <a:schemeClr val="accent5">
              <a:hueOff val="-1032173"/>
              <a:satOff val="10348"/>
              <a:lumOff val="-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  2</a:t>
          </a:r>
          <a:endParaRPr lang="en-US" sz="2400" b="1" kern="1200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0" y="1545315"/>
        <a:ext cx="876672" cy="375716"/>
      </dsp:txXfrm>
    </dsp:sp>
    <dsp:sp modelId="{03802100-FFDB-41D2-9FE9-C668F0BB2EF9}">
      <dsp:nvSpPr>
        <dsp:cNvPr id="0" name=""/>
        <dsp:cNvSpPr/>
      </dsp:nvSpPr>
      <dsp:spPr>
        <a:xfrm rot="5400000">
          <a:off x="3917509" y="-1933858"/>
          <a:ext cx="814052" cy="68957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32173"/>
              <a:satOff val="10348"/>
              <a:lumOff val="-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Connecting </a:t>
          </a:r>
          <a:r>
            <a:rPr lang="en-US" sz="27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to the specific </a:t>
          </a:r>
          <a:r>
            <a:rPr lang="en-US" sz="27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Table of the village</a:t>
          </a:r>
          <a:endParaRPr lang="en-US" sz="2700" b="1" kern="1200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876672" y="1146718"/>
        <a:ext cx="6855988" cy="734574"/>
      </dsp:txXfrm>
    </dsp:sp>
    <dsp:sp modelId="{A50372FE-0A09-4B38-BDBF-7449523ECAA9}">
      <dsp:nvSpPr>
        <dsp:cNvPr id="0" name=""/>
        <dsp:cNvSpPr/>
      </dsp:nvSpPr>
      <dsp:spPr>
        <a:xfrm rot="5400000">
          <a:off x="-187858" y="2400490"/>
          <a:ext cx="1252388" cy="876672"/>
        </a:xfrm>
        <a:prstGeom prst="chevron">
          <a:avLst/>
        </a:prstGeom>
        <a:solidFill>
          <a:schemeClr val="accent5">
            <a:hueOff val="-2064345"/>
            <a:satOff val="20696"/>
            <a:lumOff val="-14379"/>
            <a:alphaOff val="0"/>
          </a:schemeClr>
        </a:solidFill>
        <a:ln w="19050" cap="flat" cmpd="sng" algn="ctr">
          <a:solidFill>
            <a:schemeClr val="accent5">
              <a:hueOff val="-2064345"/>
              <a:satOff val="20696"/>
              <a:lumOff val="-1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3</a:t>
          </a:r>
          <a:endParaRPr lang="en-US" sz="2400" b="1" kern="1200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0" y="2650968"/>
        <a:ext cx="876672" cy="375716"/>
      </dsp:txXfrm>
    </dsp:sp>
    <dsp:sp modelId="{5AF85DB3-81C3-49AE-AC89-839290853EAA}">
      <dsp:nvSpPr>
        <dsp:cNvPr id="0" name=""/>
        <dsp:cNvSpPr/>
      </dsp:nvSpPr>
      <dsp:spPr>
        <a:xfrm rot="5400000">
          <a:off x="3917509" y="-828205"/>
          <a:ext cx="814052" cy="68957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064345"/>
              <a:satOff val="20696"/>
              <a:lumOff val="-1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Fetching all the data from the database</a:t>
          </a:r>
          <a:endParaRPr lang="en-US" sz="2700" b="1" kern="1200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876672" y="2252371"/>
        <a:ext cx="6855988" cy="734574"/>
      </dsp:txXfrm>
    </dsp:sp>
    <dsp:sp modelId="{D8A31A9A-03ED-4E63-BF69-618476284224}">
      <dsp:nvSpPr>
        <dsp:cNvPr id="0" name=""/>
        <dsp:cNvSpPr/>
      </dsp:nvSpPr>
      <dsp:spPr>
        <a:xfrm rot="5400000">
          <a:off x="-187858" y="3506142"/>
          <a:ext cx="1252388" cy="876672"/>
        </a:xfrm>
        <a:prstGeom prst="chevron">
          <a:avLst/>
        </a:prstGeom>
        <a:solidFill>
          <a:schemeClr val="accent5">
            <a:hueOff val="-3096518"/>
            <a:satOff val="31044"/>
            <a:lumOff val="-21569"/>
            <a:alphaOff val="0"/>
          </a:schemeClr>
        </a:solidFill>
        <a:ln w="19050" cap="flat" cmpd="sng" algn="ctr">
          <a:solidFill>
            <a:schemeClr val="accent5">
              <a:hueOff val="-3096518"/>
              <a:satOff val="31044"/>
              <a:lumOff val="-2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4</a:t>
          </a:r>
          <a:endParaRPr lang="en-US" sz="2400" b="1" kern="1200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0" y="3756620"/>
        <a:ext cx="876672" cy="375716"/>
      </dsp:txXfrm>
    </dsp:sp>
    <dsp:sp modelId="{6F0AA00D-8A3A-4DB7-A0E7-B36EF9F1993A}">
      <dsp:nvSpPr>
        <dsp:cNvPr id="0" name=""/>
        <dsp:cNvSpPr/>
      </dsp:nvSpPr>
      <dsp:spPr>
        <a:xfrm rot="5400000">
          <a:off x="3917509" y="277446"/>
          <a:ext cx="814052" cy="68957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096518"/>
              <a:satOff val="31044"/>
              <a:lumOff val="-2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dirty="0" smtClean="0">
              <a:solidFill>
                <a:schemeClr val="accent5">
                  <a:lumMod val="50000"/>
                </a:schemeClr>
              </a:solidFill>
              <a:latin typeface="Bodoni MT" pitchFamily="18" charset="0"/>
            </a:rPr>
            <a:t>Displaying all the entries and values </a:t>
          </a:r>
          <a:endParaRPr lang="en-US" sz="2700" b="1" kern="1200" dirty="0">
            <a:solidFill>
              <a:schemeClr val="accent5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876672" y="3358023"/>
        <a:ext cx="6855988" cy="7345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72FBE-C697-4D10-8049-92514D867992}">
      <dsp:nvSpPr>
        <dsp:cNvPr id="0" name=""/>
        <dsp:cNvSpPr/>
      </dsp:nvSpPr>
      <dsp:spPr>
        <a:xfrm>
          <a:off x="6831" y="304798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Secure login by authorized person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42712" y="340679"/>
        <a:ext cx="1970011" cy="1153301"/>
      </dsp:txXfrm>
    </dsp:sp>
    <dsp:sp modelId="{C4E0A13A-F3DE-4E56-A4FF-F08D2E19F9A4}">
      <dsp:nvSpPr>
        <dsp:cNvPr id="0" name=""/>
        <dsp:cNvSpPr/>
      </dsp:nvSpPr>
      <dsp:spPr>
        <a:xfrm>
          <a:off x="2228280" y="664150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2228280" y="765422"/>
        <a:ext cx="302999" cy="303815"/>
      </dsp:txXfrm>
    </dsp:sp>
    <dsp:sp modelId="{C43C47B5-394F-4A6F-859C-F35B97AF2ADD}">
      <dsp:nvSpPr>
        <dsp:cNvPr id="0" name=""/>
        <dsp:cNvSpPr/>
      </dsp:nvSpPr>
      <dsp:spPr>
        <a:xfrm>
          <a:off x="2865313" y="304798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74129"/>
                <a:satOff val="7761"/>
                <a:lumOff val="-5392"/>
                <a:alphaOff val="0"/>
                <a:tint val="48000"/>
                <a:satMod val="138000"/>
              </a:schemeClr>
            </a:gs>
            <a:gs pos="25000">
              <a:schemeClr val="accent5">
                <a:hueOff val="-774129"/>
                <a:satOff val="7761"/>
                <a:lumOff val="-5392"/>
                <a:alphaOff val="0"/>
                <a:tint val="85000"/>
              </a:schemeClr>
            </a:gs>
            <a:gs pos="40000">
              <a:schemeClr val="accent5">
                <a:hueOff val="-774129"/>
                <a:satOff val="7761"/>
                <a:lumOff val="-5392"/>
                <a:alphaOff val="0"/>
                <a:tint val="92000"/>
              </a:schemeClr>
            </a:gs>
            <a:gs pos="50000">
              <a:schemeClr val="accent5">
                <a:hueOff val="-774129"/>
                <a:satOff val="7761"/>
                <a:lumOff val="-5392"/>
                <a:alphaOff val="0"/>
                <a:tint val="93000"/>
              </a:schemeClr>
            </a:gs>
            <a:gs pos="60000">
              <a:schemeClr val="accent5">
                <a:hueOff val="-774129"/>
                <a:satOff val="7761"/>
                <a:lumOff val="-5392"/>
                <a:alphaOff val="0"/>
                <a:tint val="92000"/>
              </a:schemeClr>
            </a:gs>
            <a:gs pos="75000">
              <a:schemeClr val="accent5">
                <a:hueOff val="-774129"/>
                <a:satOff val="7761"/>
                <a:lumOff val="-5392"/>
                <a:alphaOff val="0"/>
                <a:tint val="83000"/>
                <a:satMod val="108000"/>
              </a:schemeClr>
            </a:gs>
            <a:gs pos="100000">
              <a:schemeClr val="accent5">
                <a:hueOff val="-774129"/>
                <a:satOff val="7761"/>
                <a:lumOff val="-5392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774129"/>
              <a:satOff val="7761"/>
              <a:lumOff val="-5392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Requesting the administrator for modification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2901194" y="340679"/>
        <a:ext cx="1970011" cy="1153301"/>
      </dsp:txXfrm>
    </dsp:sp>
    <dsp:sp modelId="{ED8419D7-48E3-4E55-8E1E-8B29F07036CB}">
      <dsp:nvSpPr>
        <dsp:cNvPr id="0" name=""/>
        <dsp:cNvSpPr/>
      </dsp:nvSpPr>
      <dsp:spPr>
        <a:xfrm>
          <a:off x="5086762" y="664150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32173"/>
            <a:satOff val="10348"/>
            <a:lumOff val="-7190"/>
            <a:alphaOff val="0"/>
          </a:schemeClr>
        </a:solidFill>
        <a:ln>
          <a:noFill/>
        </a:ln>
        <a:effectLst>
          <a:glow rad="63500">
            <a:schemeClr val="accent5">
              <a:hueOff val="-1032173"/>
              <a:satOff val="10348"/>
              <a:lumOff val="-719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086762" y="765422"/>
        <a:ext cx="302999" cy="303815"/>
      </dsp:txXfrm>
    </dsp:sp>
    <dsp:sp modelId="{A8CF2D5F-E209-4ED3-B0CC-9EF2056CFF0B}">
      <dsp:nvSpPr>
        <dsp:cNvPr id="0" name=""/>
        <dsp:cNvSpPr/>
      </dsp:nvSpPr>
      <dsp:spPr>
        <a:xfrm>
          <a:off x="5723795" y="304798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548259"/>
                <a:satOff val="15522"/>
                <a:lumOff val="-10784"/>
                <a:alphaOff val="0"/>
                <a:tint val="48000"/>
                <a:satMod val="138000"/>
              </a:schemeClr>
            </a:gs>
            <a:gs pos="25000">
              <a:schemeClr val="accent5">
                <a:hueOff val="-1548259"/>
                <a:satOff val="15522"/>
                <a:lumOff val="-10784"/>
                <a:alphaOff val="0"/>
                <a:tint val="85000"/>
              </a:schemeClr>
            </a:gs>
            <a:gs pos="40000">
              <a:schemeClr val="accent5">
                <a:hueOff val="-1548259"/>
                <a:satOff val="15522"/>
                <a:lumOff val="-10784"/>
                <a:alphaOff val="0"/>
                <a:tint val="92000"/>
              </a:schemeClr>
            </a:gs>
            <a:gs pos="50000">
              <a:schemeClr val="accent5">
                <a:hueOff val="-1548259"/>
                <a:satOff val="15522"/>
                <a:lumOff val="-10784"/>
                <a:alphaOff val="0"/>
                <a:tint val="93000"/>
              </a:schemeClr>
            </a:gs>
            <a:gs pos="60000">
              <a:schemeClr val="accent5">
                <a:hueOff val="-1548259"/>
                <a:satOff val="15522"/>
                <a:lumOff val="-10784"/>
                <a:alphaOff val="0"/>
                <a:tint val="92000"/>
              </a:schemeClr>
            </a:gs>
            <a:gs pos="75000">
              <a:schemeClr val="accent5">
                <a:hueOff val="-1548259"/>
                <a:satOff val="15522"/>
                <a:lumOff val="-10784"/>
                <a:alphaOff val="0"/>
                <a:tint val="83000"/>
                <a:satMod val="108000"/>
              </a:schemeClr>
            </a:gs>
            <a:gs pos="100000">
              <a:schemeClr val="accent5">
                <a:hueOff val="-1548259"/>
                <a:satOff val="15522"/>
                <a:lumOff val="-1078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1548259"/>
              <a:satOff val="15522"/>
              <a:lumOff val="-10784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 Sending required details to the administrator 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5759676" y="340679"/>
        <a:ext cx="1970011" cy="1153301"/>
      </dsp:txXfrm>
    </dsp:sp>
    <dsp:sp modelId="{0A6B2544-CBB9-45D4-977B-DFE50EE01344}">
      <dsp:nvSpPr>
        <dsp:cNvPr id="0" name=""/>
        <dsp:cNvSpPr/>
      </dsp:nvSpPr>
      <dsp:spPr>
        <a:xfrm rot="5400000">
          <a:off x="6299299" y="1679258"/>
          <a:ext cx="455088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064345"/>
            <a:satOff val="20696"/>
            <a:lumOff val="-14379"/>
            <a:alphaOff val="0"/>
          </a:schemeClr>
        </a:solidFill>
        <a:ln>
          <a:noFill/>
        </a:ln>
        <a:effectLst>
          <a:glow rad="63500">
            <a:schemeClr val="accent5">
              <a:hueOff val="-2064345"/>
              <a:satOff val="20696"/>
              <a:lumOff val="-1437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-5400000">
        <a:off x="6374935" y="1704894"/>
        <a:ext cx="303815" cy="318562"/>
      </dsp:txXfrm>
    </dsp:sp>
    <dsp:sp modelId="{D383451C-4EC9-41B3-9FC4-C0D5CE4889DE}">
      <dsp:nvSpPr>
        <dsp:cNvPr id="0" name=""/>
        <dsp:cNvSpPr/>
      </dsp:nvSpPr>
      <dsp:spPr>
        <a:xfrm>
          <a:off x="4800608" y="2362203"/>
          <a:ext cx="2668964" cy="1920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322388"/>
                <a:satOff val="23283"/>
                <a:lumOff val="-16177"/>
                <a:alphaOff val="0"/>
                <a:tint val="48000"/>
                <a:satMod val="138000"/>
              </a:schemeClr>
            </a:gs>
            <a:gs pos="25000">
              <a:schemeClr val="accent5">
                <a:hueOff val="-2322388"/>
                <a:satOff val="23283"/>
                <a:lumOff val="-16177"/>
                <a:alphaOff val="0"/>
                <a:tint val="85000"/>
              </a:schemeClr>
            </a:gs>
            <a:gs pos="40000">
              <a:schemeClr val="accent5">
                <a:hueOff val="-2322388"/>
                <a:satOff val="23283"/>
                <a:lumOff val="-16177"/>
                <a:alphaOff val="0"/>
                <a:tint val="92000"/>
              </a:schemeClr>
            </a:gs>
            <a:gs pos="50000">
              <a:schemeClr val="accent5">
                <a:hueOff val="-2322388"/>
                <a:satOff val="23283"/>
                <a:lumOff val="-16177"/>
                <a:alphaOff val="0"/>
                <a:tint val="93000"/>
              </a:schemeClr>
            </a:gs>
            <a:gs pos="60000">
              <a:schemeClr val="accent5">
                <a:hueOff val="-2322388"/>
                <a:satOff val="23283"/>
                <a:lumOff val="-16177"/>
                <a:alphaOff val="0"/>
                <a:tint val="92000"/>
              </a:schemeClr>
            </a:gs>
            <a:gs pos="75000">
              <a:schemeClr val="accent5">
                <a:hueOff val="-2322388"/>
                <a:satOff val="23283"/>
                <a:lumOff val="-16177"/>
                <a:alphaOff val="0"/>
                <a:tint val="83000"/>
                <a:satMod val="108000"/>
              </a:schemeClr>
            </a:gs>
            <a:gs pos="100000">
              <a:schemeClr val="accent5">
                <a:hueOff val="-2322388"/>
                <a:satOff val="23283"/>
                <a:lumOff val="-16177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2322388"/>
              <a:satOff val="23283"/>
              <a:lumOff val="-16177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Deleting data from village database by administrator (Through Administrator Suit)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4856861" y="2418456"/>
        <a:ext cx="2556458" cy="1808124"/>
      </dsp:txXfrm>
    </dsp:sp>
    <dsp:sp modelId="{5DA1D1F9-7AF7-45A1-8F56-C70B75BFF171}">
      <dsp:nvSpPr>
        <dsp:cNvPr id="0" name=""/>
        <dsp:cNvSpPr/>
      </dsp:nvSpPr>
      <dsp:spPr>
        <a:xfrm rot="10818445">
          <a:off x="3512873" y="2837969"/>
          <a:ext cx="660207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096518"/>
            <a:satOff val="31044"/>
            <a:lumOff val="-21569"/>
            <a:alphaOff val="0"/>
          </a:schemeClr>
        </a:solidFill>
        <a:ln>
          <a:noFill/>
        </a:ln>
        <a:effectLst>
          <a:glow rad="63500">
            <a:schemeClr val="accent5">
              <a:hueOff val="-3096518"/>
              <a:satOff val="31044"/>
              <a:lumOff val="-2156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 rot="10800000">
        <a:off x="3664780" y="2939649"/>
        <a:ext cx="508299" cy="303815"/>
      </dsp:txXfrm>
    </dsp:sp>
    <dsp:sp modelId="{2F8DD5DC-A034-4B88-B1BD-0A30A9306309}">
      <dsp:nvSpPr>
        <dsp:cNvPr id="0" name=""/>
        <dsp:cNvSpPr/>
      </dsp:nvSpPr>
      <dsp:spPr>
        <a:xfrm>
          <a:off x="0" y="2520462"/>
          <a:ext cx="2651364" cy="13657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96518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8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8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8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8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8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5">
              <a:hueOff val="-3096518"/>
              <a:satOff val="31044"/>
              <a:lumOff val="-21569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50000"/>
                </a:schemeClr>
              </a:solidFill>
              <a:latin typeface="Bodoni MT" pitchFamily="18" charset="0"/>
            </a:rPr>
            <a:t>Taking backup of all modified data</a:t>
          </a:r>
          <a:endParaRPr lang="en-US" sz="1800" b="1" kern="1200" dirty="0">
            <a:solidFill>
              <a:schemeClr val="accent2">
                <a:lumMod val="50000"/>
              </a:schemeClr>
            </a:solidFill>
            <a:latin typeface="Bodoni MT" pitchFamily="18" charset="0"/>
          </a:endParaRPr>
        </a:p>
      </dsp:txBody>
      <dsp:txXfrm>
        <a:off x="40001" y="2560463"/>
        <a:ext cx="2571362" cy="1285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683C8B8-CA51-4E75-9AFE-8BD08CC77B2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7380C33-B793-49C7-BDBF-5715A571E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Engineering Design &amp; Development  </a:t>
            </a:r>
            <a:r>
              <a:rPr lang="en-US" sz="66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8194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haroni" pitchFamily="2" charset="-79"/>
                <a:cs typeface="Aharoni" pitchFamily="2" charset="-79"/>
              </a:rPr>
              <a:t>Tax Collection Software using </a:t>
            </a:r>
            <a:r>
              <a:rPr lang="en-US" sz="4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haroni" pitchFamily="2" charset="-79"/>
                <a:cs typeface="Aharoni" pitchFamily="2" charset="-79"/>
              </a:rPr>
              <a:t>MySQL</a:t>
            </a:r>
            <a:r>
              <a:rPr lang="en-US" sz="4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haroni" pitchFamily="2" charset="-79"/>
                <a:cs typeface="Aharoni" pitchFamily="2" charset="-79"/>
              </a:rPr>
              <a:t> and Python 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Picture 4" descr="Vishwakarma_Institute_of_Technolog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"/>
            <a:ext cx="544286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228600"/>
            <a:ext cx="6309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Arial Black" pitchFamily="34" charset="0"/>
              </a:rPr>
              <a:t>Vishwakarma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 Black" pitchFamily="34" charset="0"/>
              </a:rPr>
              <a:t> Institute of Technology, 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Arial Black" pitchFamily="34" charset="0"/>
              </a:rPr>
              <a:t>Pune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4572000"/>
            <a:ext cx="25779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By: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Pranesh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Kulkarni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Anjali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Gaikwad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Anamika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Rathod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Ankita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Chirame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Prathamesh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Dhasade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Shraddha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Kshirsagar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5029200"/>
            <a:ext cx="1861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Guided By: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Prof. A. J.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Tathe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Arial Black" pitchFamily="34" charset="0"/>
              </a:rPr>
              <a:t>How one can access the data ? </a:t>
            </a:r>
            <a:endParaRPr lang="en-US" sz="3600" b="1" dirty="0">
              <a:latin typeface="Arial Black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622412"/>
              </p:ext>
            </p:extLst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 Black" pitchFamily="34" charset="0"/>
              </a:rPr>
              <a:t>How one can modify previously entered data  ?</a:t>
            </a:r>
            <a:endParaRPr lang="en-US" sz="3200" b="1" dirty="0">
              <a:latin typeface="Arial Black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45730"/>
              </p:ext>
            </p:extLst>
          </p:nvPr>
        </p:nvGraphicFramePr>
        <p:xfrm>
          <a:off x="914400" y="17526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Online Support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Reporting a Bug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Giving ratings and feedback to developers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Online data recovery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Solving Server Connection problems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Solving Data modification issues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Solving Internal application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60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Future Scope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UI can be enhanced by using better tools of graphics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designing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Android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app development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Double Authentication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Use of SMS services instead of email service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Use of cloud databases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Connecting MySQL server to official Website</a:t>
            </a: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846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itchFamily="34" charset="0"/>
              </a:rPr>
              <a:t>Screen 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26464"/>
            <a:ext cx="3581400" cy="27645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26464"/>
            <a:ext cx="3729665" cy="2535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9" y="4572000"/>
            <a:ext cx="3810000" cy="2047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56" y="4495799"/>
            <a:ext cx="3951766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9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4191000" cy="2863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0825"/>
            <a:ext cx="4360371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7" y="3352800"/>
            <a:ext cx="4402023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96" y="3434967"/>
            <a:ext cx="4270675" cy="29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4338926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33400"/>
            <a:ext cx="4043074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3" y="3429000"/>
            <a:ext cx="4386903" cy="3049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37" y="3505200"/>
            <a:ext cx="4191000" cy="29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8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4191000" cy="2416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8" y="674846"/>
            <a:ext cx="4146281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57600"/>
            <a:ext cx="4191000" cy="2580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55" y="3657599"/>
            <a:ext cx="4415169" cy="25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83969">
            <a:off x="1168561" y="2945624"/>
            <a:ext cx="7772400" cy="914400"/>
          </a:xfrm>
        </p:spPr>
        <p:txBody>
          <a:bodyPr/>
          <a:lstStyle/>
          <a:p>
            <a:r>
              <a:rPr lang="en-US" sz="8000" b="1" dirty="0" smtClean="0">
                <a:solidFill>
                  <a:srgbClr val="FFFF00"/>
                </a:solidFill>
                <a:latin typeface="Berlin Sans FB Demi" pitchFamily="34" charset="0"/>
              </a:rPr>
              <a:t>THANK YOU</a:t>
            </a:r>
            <a:endParaRPr lang="en-US" sz="8000" b="1" dirty="0">
              <a:solidFill>
                <a:srgbClr val="FFFF00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Tools and </a:t>
            </a:r>
            <a:r>
              <a:rPr lang="en-US" b="1" dirty="0" err="1" smtClean="0">
                <a:latin typeface="Arial Black" pitchFamily="34" charset="0"/>
              </a:rPr>
              <a:t>Softwares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 My SQL workbench 8.0 CE and My SQL server 8.0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Tkinter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 PAGE GUI builder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4.19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Pycharm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 Community version 2018.3.3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ActiveTCL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8.6.8.0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pyinstaller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SMTP</a:t>
            </a:r>
          </a:p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Openpyxl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 and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Reportlab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dbConnect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 and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mysql.connector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Why MySQL ?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Data Security</a:t>
            </a:r>
          </a:p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High </a:t>
            </a: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Performance</a:t>
            </a:r>
          </a:p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Round-the-clock </a:t>
            </a: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Uptime</a:t>
            </a:r>
          </a:p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On-Demand Scalability </a:t>
            </a:r>
            <a:endParaRPr lang="en-GB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Reduced Total Cost of </a:t>
            </a: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Ownership</a:t>
            </a:r>
          </a:p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Flexibility of Open </a:t>
            </a: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Source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49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Features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MySQL  Database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Online Data Recovery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Secure Online Login from Authorized person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Unique User ID for each person in village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Online Support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Email Receipt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Easy to Use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User friendly Interface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Tax calculator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Data Can be Accessed anytime, anywhere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Safe Data modification </a:t>
            </a: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Project Objective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To Bring transparency  and efficiency in tax collection in rural areas.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To access the data anytime anywhere.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To reduce paperwork.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Digitalization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To make centralized tax collection process</a:t>
            </a: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Modules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90600" y="1371600"/>
          <a:ext cx="7772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  <a:cs typeface="Aharoni" pitchFamily="2" charset="-79"/>
              </a:rPr>
              <a:t>How it works ?</a:t>
            </a:r>
            <a:endParaRPr lang="en-US" dirty="0">
              <a:latin typeface="Arial Black" pitchFamily="34" charset="0"/>
              <a:cs typeface="Aharoni" pitchFamily="2" charset="-79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515748"/>
              </p:ext>
            </p:extLst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  <a:cs typeface="Aharoni" pitchFamily="2" charset="-79"/>
              </a:rPr>
              <a:t>How it works ?</a:t>
            </a:r>
            <a:endParaRPr lang="en-US" dirty="0">
              <a:latin typeface="Arial Black" pitchFamily="34" charset="0"/>
              <a:cs typeface="Aharoni" pitchFamily="2" charset="-79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07136"/>
              </p:ext>
            </p:extLst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553939"/>
              </p:ext>
            </p:extLst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  <a:cs typeface="Aharoni" pitchFamily="2" charset="-79"/>
              </a:rPr>
              <a:t>How it works ?</a:t>
            </a:r>
            <a:endParaRPr lang="en-US" dirty="0">
              <a:latin typeface="Arial Black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376</TotalTime>
  <Words>448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Aharoni</vt:lpstr>
      <vt:lpstr>Andalus</vt:lpstr>
      <vt:lpstr>Arial Black</vt:lpstr>
      <vt:lpstr>Berlin Sans FB Demi</vt:lpstr>
      <vt:lpstr>Bodoni MT</vt:lpstr>
      <vt:lpstr>Consolas</vt:lpstr>
      <vt:lpstr>Corbel</vt:lpstr>
      <vt:lpstr>Wingdings</vt:lpstr>
      <vt:lpstr>Wingdings 2</vt:lpstr>
      <vt:lpstr>Wingdings 3</vt:lpstr>
      <vt:lpstr>Metro</vt:lpstr>
      <vt:lpstr>Engineering Design &amp; Development   </vt:lpstr>
      <vt:lpstr>Tools and Softwares</vt:lpstr>
      <vt:lpstr>Why MySQL ?</vt:lpstr>
      <vt:lpstr>Features</vt:lpstr>
      <vt:lpstr>Project Objective</vt:lpstr>
      <vt:lpstr>Modules</vt:lpstr>
      <vt:lpstr>How it works ?</vt:lpstr>
      <vt:lpstr>How it works ?</vt:lpstr>
      <vt:lpstr>How it works ?</vt:lpstr>
      <vt:lpstr>How one can access the data ? </vt:lpstr>
      <vt:lpstr>How one can modify previously entered data  ?</vt:lpstr>
      <vt:lpstr>Online Support </vt:lpstr>
      <vt:lpstr>Future Scope </vt:lpstr>
      <vt:lpstr>Screen Shots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Design &amp; Development</dc:title>
  <dc:creator>HP</dc:creator>
  <cp:lastModifiedBy>Pranesh Kulkarni</cp:lastModifiedBy>
  <cp:revision>41</cp:revision>
  <dcterms:created xsi:type="dcterms:W3CDTF">2019-03-13T12:31:49Z</dcterms:created>
  <dcterms:modified xsi:type="dcterms:W3CDTF">2019-05-17T17:15:34Z</dcterms:modified>
</cp:coreProperties>
</file>