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7" r:id="rId3"/>
    <p:sldId id="257" r:id="rId4"/>
    <p:sldId id="284" r:id="rId5"/>
    <p:sldId id="260" r:id="rId6"/>
    <p:sldId id="285" r:id="rId7"/>
    <p:sldId id="294" r:id="rId8"/>
    <p:sldId id="276" r:id="rId9"/>
    <p:sldId id="295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xmlns="" r:id="rId21" roundtripDataSignature="AMtx7mjSRRlCFA/cW3kQ7Z8qFsYPlG0g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257FFF-EC1C-4CE1-BE56-0BF84F865C63}" v="38" dt="2025-04-14T16:46:10.1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2C81D757-C70F-4063-AB93-471129B3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>
            <a:extLst>
              <a:ext uri="{FF2B5EF4-FFF2-40B4-BE49-F238E27FC236}">
                <a16:creationId xmlns:a16="http://schemas.microsoft.com/office/drawing/2014/main" id="{386FA155-198E-004D-6E8D-69EDD64DB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AD980C5A-B955-9085-AC1D-15C623AB92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93961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6AEA10E0-106C-0619-5097-F48B5457D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>
            <a:extLst>
              <a:ext uri="{FF2B5EF4-FFF2-40B4-BE49-F238E27FC236}">
                <a16:creationId xmlns:a16="http://schemas.microsoft.com/office/drawing/2014/main" id="{7C01E3F6-9C80-9934-A2F8-71B4680D37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61FC9B2D-8E92-DC2B-1F0F-5BB794E7AB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8668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>
          <a:extLst>
            <a:ext uri="{FF2B5EF4-FFF2-40B4-BE49-F238E27FC236}">
              <a16:creationId xmlns:a16="http://schemas.microsoft.com/office/drawing/2014/main" id="{BA7FF11A-8451-4272-2099-A0CDF7843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>
            <a:extLst>
              <a:ext uri="{FF2B5EF4-FFF2-40B4-BE49-F238E27FC236}">
                <a16:creationId xmlns:a16="http://schemas.microsoft.com/office/drawing/2014/main" id="{CD93CAE8-2355-67DF-8F91-2824BF2389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CAB5959F-C346-9F20-8602-B68C1F2FBE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146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975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903406" y="1858263"/>
            <a:ext cx="8150941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EFFICIENT PAIR SUM DETECTION USING SORTING AND TWO-POINTER TECHNIQUE</a:t>
            </a:r>
            <a:endParaRPr lang="en-US" sz="2000" b="1" dirty="0">
              <a:solidFill>
                <a:srgbClr val="C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 dirty="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 dirty="0">
                <a:solidFill>
                  <a:srgbClr val="B9077E"/>
                </a:solidFill>
              </a:rPr>
              <a:t>    </a:t>
            </a:r>
            <a:endParaRPr sz="3200" dirty="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4486154" y="1590986"/>
            <a:ext cx="7778998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US" sz="3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22ITT31 - </a:t>
            </a:r>
            <a:r>
              <a:rPr lang="en-US" sz="3000" b="1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&amp; Analysis of Algorithm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endParaRPr sz="3000" b="1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Google Shape;86;p1">
            <a:extLst>
              <a:ext uri="{FF2B5EF4-FFF2-40B4-BE49-F238E27FC236}">
                <a16:creationId xmlns:a16="http://schemas.microsoft.com/office/drawing/2014/main" id="{4B390F73-3A9E-239B-6B1D-6DB1825A760D}"/>
              </a:ext>
            </a:extLst>
          </p:cNvPr>
          <p:cNvSpPr txBox="1">
            <a:spLocks/>
          </p:cNvSpPr>
          <p:nvPr/>
        </p:nvSpPr>
        <p:spPr>
          <a:xfrm>
            <a:off x="5168766" y="4636916"/>
            <a:ext cx="7212531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	Presented By   : 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</a:rPr>
              <a:t>PRANESH R</a:t>
            </a:r>
          </a:p>
          <a:p>
            <a:pPr lvl="2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 	   23ITR118 </a:t>
            </a:r>
          </a:p>
          <a:p>
            <a:pPr algn="ctr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-US" sz="2000" b="1" dirty="0" err="1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B.Tech</a:t>
            </a:r>
            <a:r>
              <a:rPr lang="en-US" sz="2000" b="1" dirty="0">
                <a:solidFill>
                  <a:schemeClr val="tx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- 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5;p2">
            <a:extLst>
              <a:ext uri="{FF2B5EF4-FFF2-40B4-BE49-F238E27FC236}">
                <a16:creationId xmlns:a16="http://schemas.microsoft.com/office/drawing/2014/main" id="{9B5D7AC1-1CF6-B49E-8ACB-6D134B8D4CDB}"/>
              </a:ext>
            </a:extLst>
          </p:cNvPr>
          <p:cNvSpPr/>
          <p:nvPr/>
        </p:nvSpPr>
        <p:spPr>
          <a:xfrm>
            <a:off x="4014216" y="717335"/>
            <a:ext cx="52760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sz="40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33E832-0179-EEBD-5B32-F91A3F0BE0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6349" y="2256339"/>
            <a:ext cx="9507057" cy="2345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You are given an array A of n real numbers and a real number s. Your task is to determine whether there exist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distinct elements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the array whose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sum equals 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 algorithm that solves this problem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than quadratic time complexity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(i.e., better than O(n²)).</a:t>
            </a:r>
          </a:p>
        </p:txBody>
      </p:sp>
    </p:spTree>
    <p:extLst>
      <p:ext uri="{BB962C8B-B14F-4D97-AF65-F5344CB8AC3E}">
        <p14:creationId xmlns:p14="http://schemas.microsoft.com/office/powerpoint/2010/main" val="7089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307585" y="582741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794111" y="1952184"/>
            <a:ext cx="9532650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problem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finding two elements in an array that sum to a target value 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 efficient algorithm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presorting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two-pointer technique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Improve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brute-force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O(n²)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Demonstrate the algorithm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step-by-step explanation and example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Analyze time and space complexity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proposed solution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781D93F8-6BDE-5507-3E06-A796A043F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>
            <a:extLst>
              <a:ext uri="{FF2B5EF4-FFF2-40B4-BE49-F238E27FC236}">
                <a16:creationId xmlns:a16="http://schemas.microsoft.com/office/drawing/2014/main" id="{AD2F3224-81E1-7460-E3DA-4A77D03B02A2}"/>
              </a:ext>
            </a:extLst>
          </p:cNvPr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>
            <a:extLst>
              <a:ext uri="{FF2B5EF4-FFF2-40B4-BE49-F238E27FC236}">
                <a16:creationId xmlns:a16="http://schemas.microsoft.com/office/drawing/2014/main" id="{8E880E9D-1A60-5F24-82E3-7A004CAE5C43}"/>
              </a:ext>
            </a:extLst>
          </p:cNvPr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4A5B093D-21AB-AC3D-A57A-4D2EF9FE56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688233" y="1538298"/>
            <a:ext cx="9203834" cy="4644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array A contains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numbers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(can be positive, negative, or zero)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target sum s is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 number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Array size n is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reasonably large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(e.g., up to 10⁶), so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 matters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Elements in the array are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not necessarily sorted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required to find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 distinct elements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whose sum equals 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duplicate pairings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are needed (i.e., once a pair is found, the search can stop)</a:t>
            </a:r>
          </a:p>
        </p:txBody>
      </p:sp>
      <p:sp>
        <p:nvSpPr>
          <p:cNvPr id="2" name="Google Shape;95;p2">
            <a:extLst>
              <a:ext uri="{FF2B5EF4-FFF2-40B4-BE49-F238E27FC236}">
                <a16:creationId xmlns:a16="http://schemas.microsoft.com/office/drawing/2014/main" id="{320AEA10-C939-801C-EBE1-04A8A0E83395}"/>
              </a:ext>
            </a:extLst>
          </p:cNvPr>
          <p:cNvSpPr/>
          <p:nvPr/>
        </p:nvSpPr>
        <p:spPr>
          <a:xfrm>
            <a:off x="4307585" y="399861"/>
            <a:ext cx="43586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Assumption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16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307751" y="365760"/>
            <a:ext cx="782922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  <a:r>
              <a:rPr lang="en-US" sz="3600" b="1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lowchart</a:t>
            </a:r>
            <a:endParaRPr sz="3600" b="1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216F14-B8B7-F911-8569-FDFCC1F2F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1012050"/>
            <a:ext cx="4572000" cy="524126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3AF269FB-9114-85D6-D279-BC1B0842A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>
            <a:extLst>
              <a:ext uri="{FF2B5EF4-FFF2-40B4-BE49-F238E27FC236}">
                <a16:creationId xmlns:a16="http://schemas.microsoft.com/office/drawing/2014/main" id="{468A5A40-CD5D-A0A9-2580-A2C0A33C8940}"/>
              </a:ext>
            </a:extLst>
          </p:cNvPr>
          <p:cNvSpPr/>
          <p:nvPr/>
        </p:nvSpPr>
        <p:spPr>
          <a:xfrm>
            <a:off x="2384754" y="632588"/>
            <a:ext cx="78292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>
            <a:extLst>
              <a:ext uri="{FF2B5EF4-FFF2-40B4-BE49-F238E27FC236}">
                <a16:creationId xmlns:a16="http://schemas.microsoft.com/office/drawing/2014/main" id="{0BF6DCA9-5ADD-C98A-5478-5BB7E1DD052A}"/>
              </a:ext>
            </a:extLst>
          </p:cNvPr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>
            <a:extLst>
              <a:ext uri="{FF2B5EF4-FFF2-40B4-BE49-F238E27FC236}">
                <a16:creationId xmlns:a16="http://schemas.microsoft.com/office/drawing/2014/main" id="{CD312104-AA8C-3B02-73BF-3CC2F1621BB3}"/>
              </a:ext>
            </a:extLst>
          </p:cNvPr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>
            <a:extLst>
              <a:ext uri="{FF2B5EF4-FFF2-40B4-BE49-F238E27FC236}">
                <a16:creationId xmlns:a16="http://schemas.microsoft.com/office/drawing/2014/main" id="{C37DC806-B728-CA71-0DEC-D1B28BCE7262}"/>
              </a:ext>
            </a:extLst>
          </p:cNvPr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062133-3C58-A179-57E3-7955A88010E5}"/>
              </a:ext>
            </a:extLst>
          </p:cNvPr>
          <p:cNvSpPr txBox="1"/>
          <p:nvPr/>
        </p:nvSpPr>
        <p:spPr>
          <a:xfrm>
            <a:off x="1980879" y="1745060"/>
            <a:ext cx="846253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FindPairWithSum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(A[0...n-1], s):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Sort the array A in ascending order   // Time: O(n log n)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2. Initialize two pointers: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left ← 0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right ← n - 1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3. While left &lt; right: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sum ← A[left] + A[right]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If sum == 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Return true   // Pair found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Else if sum &lt; 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left ← left + 1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Else: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right ← right - 1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4. Return false   // No such pair exists</a:t>
            </a:r>
          </a:p>
        </p:txBody>
      </p:sp>
    </p:spTree>
    <p:extLst>
      <p:ext uri="{BB962C8B-B14F-4D97-AF65-F5344CB8AC3E}">
        <p14:creationId xmlns:p14="http://schemas.microsoft.com/office/powerpoint/2010/main" val="2500392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>
          <a:extLst>
            <a:ext uri="{FF2B5EF4-FFF2-40B4-BE49-F238E27FC236}">
              <a16:creationId xmlns:a16="http://schemas.microsoft.com/office/drawing/2014/main" id="{2B347C75-FD4F-BCDC-94EC-097C0E0F4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>
            <a:extLst>
              <a:ext uri="{FF2B5EF4-FFF2-40B4-BE49-F238E27FC236}">
                <a16:creationId xmlns:a16="http://schemas.microsoft.com/office/drawing/2014/main" id="{226FE9C1-47BB-0146-6BB4-731E13BAD0B2}"/>
              </a:ext>
            </a:extLst>
          </p:cNvPr>
          <p:cNvSpPr/>
          <p:nvPr/>
        </p:nvSpPr>
        <p:spPr>
          <a:xfrm>
            <a:off x="1980493" y="134753"/>
            <a:ext cx="7829222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800" b="0" i="0" u="none" strike="noStrike" cap="none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Pseudocode</a:t>
            </a:r>
            <a:endParaRPr sz="4800" b="0" i="0" u="none" strike="noStrike" cap="none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>
            <a:extLst>
              <a:ext uri="{FF2B5EF4-FFF2-40B4-BE49-F238E27FC236}">
                <a16:creationId xmlns:a16="http://schemas.microsoft.com/office/drawing/2014/main" id="{2E8425EB-94E4-7E0B-7107-1F0F9686FDE1}"/>
              </a:ext>
            </a:extLst>
          </p:cNvPr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>
            <a:extLst>
              <a:ext uri="{FF2B5EF4-FFF2-40B4-BE49-F238E27FC236}">
                <a16:creationId xmlns:a16="http://schemas.microsoft.com/office/drawing/2014/main" id="{D918AA8C-FBF2-C3D9-98A6-5F66A74FD03F}"/>
              </a:ext>
            </a:extLst>
          </p:cNvPr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>
            <a:extLst>
              <a:ext uri="{FF2B5EF4-FFF2-40B4-BE49-F238E27FC236}">
                <a16:creationId xmlns:a16="http://schemas.microsoft.com/office/drawing/2014/main" id="{C460C138-6E76-3C06-807C-88B7B6DE30DA}"/>
              </a:ext>
            </a:extLst>
          </p:cNvPr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F5DF3-A386-0AB3-7545-0167F2ED54AD}"/>
              </a:ext>
            </a:extLst>
          </p:cNvPr>
          <p:cNvSpPr txBox="1"/>
          <p:nvPr/>
        </p:nvSpPr>
        <p:spPr>
          <a:xfrm>
            <a:off x="3913121" y="911364"/>
            <a:ext cx="509061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FindPairSum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(A, s):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Sort A in ascending order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left ← 0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right ← length(A) - 1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While left &lt; right do: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sum ← A[left] + A[right]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If sum = s then: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True   // Pair found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Else if sum &lt; s then: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left ← left + 1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right ← right - 1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Return False   // No pair found</a:t>
            </a:r>
          </a:p>
        </p:txBody>
      </p:sp>
    </p:spTree>
    <p:extLst>
      <p:ext uri="{BB962C8B-B14F-4D97-AF65-F5344CB8AC3E}">
        <p14:creationId xmlns:p14="http://schemas.microsoft.com/office/powerpoint/2010/main" val="308984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837268-C53B-B762-CCBA-60C4A1A2BDD8}"/>
              </a:ext>
            </a:extLst>
          </p:cNvPr>
          <p:cNvSpPr txBox="1"/>
          <p:nvPr/>
        </p:nvSpPr>
        <p:spPr>
          <a:xfrm>
            <a:off x="5095258" y="280443"/>
            <a:ext cx="250676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F8016A-F267-4979-14F6-8817734D2A0D}"/>
              </a:ext>
            </a:extLst>
          </p:cNvPr>
          <p:cNvSpPr txBox="1"/>
          <p:nvPr/>
        </p:nvSpPr>
        <p:spPr>
          <a:xfrm>
            <a:off x="3244645" y="834441"/>
            <a:ext cx="7723239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find_two_sum_presort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target_sum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sorted_arr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sorted(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left = 0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right =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sorted_arr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- 1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while left &lt; right: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current_sum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sorted_arr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[left] +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sorted_arr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[right]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current_sum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==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target_sum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return True, (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sorted_arr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[left],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sorted_arr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[right])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current_sum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target_sum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left += 1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else: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right -= 1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return False, None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__name__ == "__main__":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try: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print("Enter the array elements (space-separated numbers):")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arr_input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input().strip()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[float(x) for x in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arr_input.split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()]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print("Enter the target sum:")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target_sum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= float(input().strip())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found, pair =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find_two_sum_presort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target_sum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print("\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nResults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:")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f"Array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{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f"Target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sum: {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target_sum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if found: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print(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f"Found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pair: {pair[0]} + {pair[1]} = {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target_sum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}")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else: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print("No pair found that sums to target")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    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except 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print("Error: Please enter valid numbers")</a:t>
            </a:r>
          </a:p>
          <a:p>
            <a:pPr>
              <a:buNone/>
            </a:pP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except Exception as e:</a:t>
            </a:r>
          </a:p>
          <a:p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       print(</a:t>
            </a:r>
            <a:r>
              <a:rPr lang="en-IN" sz="1000" b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f"An</a:t>
            </a:r>
            <a:r>
              <a:rPr lang="en-IN" sz="1000" b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error occurred: {str(e)}") </a:t>
            </a:r>
          </a:p>
        </p:txBody>
      </p:sp>
    </p:spTree>
    <p:extLst>
      <p:ext uri="{BB962C8B-B14F-4D97-AF65-F5344CB8AC3E}">
        <p14:creationId xmlns:p14="http://schemas.microsoft.com/office/powerpoint/2010/main" val="2363952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0854D2-E8F5-CA32-17C4-94717EB8F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1063" y="1158043"/>
            <a:ext cx="6565389" cy="454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53439"/>
      </p:ext>
    </p:extLst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770</Words>
  <Application>Microsoft Office PowerPoint</Application>
  <PresentationFormat>Widescreen</PresentationFormat>
  <Paragraphs>107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Noto Sans Symbols</vt:lpstr>
      <vt:lpstr>Times New Roman</vt:lpstr>
      <vt:lpstr>Flow</vt:lpstr>
      <vt:lpstr>EFFICIENT PAIR SUM DETECTION USING SORTING AND TWO-POINTER TECHNIQUE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kavinkumar M</dc:creator>
  <cp:lastModifiedBy>Pranesh R</cp:lastModifiedBy>
  <cp:revision>6</cp:revision>
  <dcterms:created xsi:type="dcterms:W3CDTF">2021-04-21T15:36:00Z</dcterms:created>
  <dcterms:modified xsi:type="dcterms:W3CDTF">2025-05-08T09:32:19Z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37A3327C92E44D8A8E230645E01DA062</vt:lpwstr>
  </property>
  <property fmtid="{D5CDD505-2E9C-101B-9397-08002B2CF9AE}" pid="3" name="KSOProductBuildVer">
    <vt:lpwstr>1033-11.2.0.11537</vt:lpwstr>
  </property>
</Properties>
</file>