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3044-923D-4BCD-8E4F-572C452BEFF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9A9-05C4-479C-864E-51470CB31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8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3044-923D-4BCD-8E4F-572C452BEFF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9A9-05C4-479C-864E-51470CB31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30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3044-923D-4BCD-8E4F-572C452BEFF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9A9-05C4-479C-864E-51470CB31A5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664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3044-923D-4BCD-8E4F-572C452BEFF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9A9-05C4-479C-864E-51470CB31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053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3044-923D-4BCD-8E4F-572C452BEFF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9A9-05C4-479C-864E-51470CB31A5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653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3044-923D-4BCD-8E4F-572C452BEFF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9A9-05C4-479C-864E-51470CB31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328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3044-923D-4BCD-8E4F-572C452BEFF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9A9-05C4-479C-864E-51470CB31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44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3044-923D-4BCD-8E4F-572C452BEFF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9A9-05C4-479C-864E-51470CB31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44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3044-923D-4BCD-8E4F-572C452BEFF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9A9-05C4-479C-864E-51470CB31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28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3044-923D-4BCD-8E4F-572C452BEFF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9A9-05C4-479C-864E-51470CB31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66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3044-923D-4BCD-8E4F-572C452BEFF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9A9-05C4-479C-864E-51470CB31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4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3044-923D-4BCD-8E4F-572C452BEFF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9A9-05C4-479C-864E-51470CB31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65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3044-923D-4BCD-8E4F-572C452BEFF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9A9-05C4-479C-864E-51470CB31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36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3044-923D-4BCD-8E4F-572C452BEFF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9A9-05C4-479C-864E-51470CB31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24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3044-923D-4BCD-8E4F-572C452BEFF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9A9-05C4-479C-864E-51470CB31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02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3044-923D-4BCD-8E4F-572C452BEFF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9A9-05C4-479C-864E-51470CB31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00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3044-923D-4BCD-8E4F-572C452BEFF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E889A9-05C4-479C-864E-51470CB31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90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B03C-4191-A223-71C8-26330111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dirty="0"/>
              <a:t>MUSIC STORE DATABASE ANALYSIS </a:t>
            </a:r>
          </a:p>
        </p:txBody>
      </p:sp>
    </p:spTree>
    <p:extLst>
      <p:ext uri="{BB962C8B-B14F-4D97-AF65-F5344CB8AC3E}">
        <p14:creationId xmlns:p14="http://schemas.microsoft.com/office/powerpoint/2010/main" val="320802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6E3630-BE76-4CB8-BE00-9F8C17609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" y="215357"/>
            <a:ext cx="10439400" cy="617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698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MUSIC STORE DATABASE ANALYSIS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praney sharma</dc:creator>
  <cp:lastModifiedBy>praney sharma</cp:lastModifiedBy>
  <cp:revision>2</cp:revision>
  <dcterms:created xsi:type="dcterms:W3CDTF">2023-04-20T07:57:09Z</dcterms:created>
  <dcterms:modified xsi:type="dcterms:W3CDTF">2023-05-09T08:47:46Z</dcterms:modified>
</cp:coreProperties>
</file>