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1811214" y="4369777"/>
            <a:ext cx="8352693" cy="646331"/>
          </a:xfrm>
          <a:prstGeom prst="rect"/>
          <a:noFill/>
        </p:spPr>
        <p:txBody>
          <a:bodyPr rtlCol="0" wrap="square">
            <a:spAutoFit/>
          </a:bodyPr>
          <a:p>
            <a:r>
              <a:rPr dirty="0" lang="en-IN" smtClean="0"/>
              <a:t>Presented by</a:t>
            </a:r>
          </a:p>
          <a:p>
            <a:r>
              <a:rPr b="1" dirty="0" lang="en-US" smtClean="0"/>
              <a:t>P</a:t>
            </a:r>
            <a:r>
              <a:rPr b="1" dirty="0" lang="en-US" smtClean="0"/>
              <a:t>R</a:t>
            </a:r>
            <a:r>
              <a:rPr b="1" dirty="0" lang="en-US" smtClean="0"/>
              <a:t>A</a:t>
            </a:r>
            <a:r>
              <a:rPr b="1" dirty="0" lang="en-US" smtClean="0"/>
              <a:t>N</a:t>
            </a:r>
            <a:r>
              <a:rPr b="1" dirty="0" lang="en-US" smtClean="0"/>
              <a:t>E</a:t>
            </a:r>
            <a:r>
              <a:rPr b="1" dirty="0" lang="en-US" smtClean="0"/>
              <a:t>S</a:t>
            </a:r>
            <a:r>
              <a:rPr b="1" dirty="0" lang="en-US" smtClean="0"/>
              <a:t>H</a:t>
            </a:r>
            <a:r>
              <a:rPr b="1" dirty="0" lang="en-US" smtClean="0"/>
              <a:t> </a:t>
            </a:r>
            <a:r>
              <a:rPr b="1" dirty="0" lang="en-US" smtClean="0"/>
              <a:t>R</a:t>
            </a:r>
            <a:r>
              <a:rPr b="1" dirty="0" lang="en-US" smtClean="0"/>
              <a:t> </a:t>
            </a:r>
            <a:r>
              <a:rPr b="1" dirty="0" lang="en-US" smtClean="0"/>
              <a:t>K</a:t>
            </a:r>
            <a:r>
              <a:rPr b="1" dirty="0" lang="en-IN" smtClean="0"/>
              <a:t>– MADHA ENGINEERING COLLEGE – INFORMATION TECNOLOGY</a:t>
            </a:r>
            <a:endParaRPr b="1" dirty="0" lang="en-IN"/>
          </a:p>
        </p:txBody>
      </p:sp>
      <p:sp>
        <p:nvSpPr>
          <p:cNvPr id="1048668" name=""/>
          <p:cNvSpPr txBox="1"/>
          <p:nvPr/>
        </p:nvSpPr>
        <p:spPr>
          <a:xfrm>
            <a:off x="4096000" y="3219450"/>
            <a:ext cx="4000000" cy="510540"/>
          </a:xfrm>
          <a:prstGeom prst="rect"/>
        </p:spPr>
        <p:txBody>
          <a:bodyPr rtlCol="0" wrap="square">
            <a:spAutoFit/>
          </a:bodyPr>
          <a:p>
            <a:r>
              <a:rPr sz="2800" lang="en-MM">
                <a:solidFill>
                  <a:srgbClr val="000000"/>
                </a:solidFill>
              </a:rPr>
              <a:t/>
            </a:r>
            <a:endParaRPr sz="2800" lang="en-MM">
              <a:solidFill>
                <a:srgbClr val="000000"/>
              </a:solidFil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extBox 1"/>
          <p:cNvSpPr txBox="1"/>
          <p:nvPr/>
        </p:nvSpPr>
        <p:spPr>
          <a:xfrm>
            <a:off x="3578469" y="2162908"/>
            <a:ext cx="5353004" cy="1015663"/>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2024-03-24T17:46:37Z</dcterms:created>
  <dcterms:modified xsi:type="dcterms:W3CDTF">2024-03-27T08:20:22Z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a9cad28324204084ac1533dfd0185c62</vt:lpwstr>
  </property>
</Properties>
</file>