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6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6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1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65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07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0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23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4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4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7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8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9D15D5-DF49-4D44-BBB3-50F24B04FB3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C123-8903-43C2-BA9D-505FA8514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43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A96E-5ADC-C9EC-451D-63230584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5" y="1380069"/>
            <a:ext cx="11341658" cy="1139014"/>
          </a:xfrm>
        </p:spPr>
        <p:txBody>
          <a:bodyPr/>
          <a:lstStyle/>
          <a:p>
            <a:pPr algn="ctr"/>
            <a:r>
              <a:rPr lang="en-IN" b="1" dirty="0"/>
              <a:t>Working with SDRs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8333-6435-ABBE-434C-C4FAF68D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520" y="3429000"/>
            <a:ext cx="8825658" cy="180638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/>
              <a:t>Group Name: </a:t>
            </a:r>
            <a:r>
              <a:rPr lang="en-IN" cap="none" dirty="0" err="1"/>
              <a:t>team_bug</a:t>
            </a:r>
            <a:endParaRPr lang="en-IN" cap="none" dirty="0"/>
          </a:p>
          <a:p>
            <a:pPr algn="ctr"/>
            <a:r>
              <a:rPr lang="en-IN" dirty="0"/>
              <a:t>Group Members:</a:t>
            </a:r>
          </a:p>
          <a:p>
            <a:endParaRPr lang="en-IN" dirty="0"/>
          </a:p>
          <a:p>
            <a:pPr algn="ctr"/>
            <a:r>
              <a:rPr lang="en-IN" dirty="0"/>
              <a:t>Pranil Ghadi (1441215)</a:t>
            </a:r>
          </a:p>
          <a:p>
            <a:pPr algn="ctr"/>
            <a:r>
              <a:rPr lang="en-IN" dirty="0" err="1"/>
              <a:t>Yatish</a:t>
            </a:r>
            <a:r>
              <a:rPr lang="en-IN" dirty="0"/>
              <a:t> Sharma (1457597)</a:t>
            </a:r>
          </a:p>
        </p:txBody>
      </p:sp>
    </p:spTree>
    <p:extLst>
      <p:ext uri="{BB962C8B-B14F-4D97-AF65-F5344CB8AC3E}">
        <p14:creationId xmlns:p14="http://schemas.microsoft.com/office/powerpoint/2010/main" val="338884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7E98-8328-0600-80F1-9EF7D2BC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B1793-03AA-124B-AEBE-E48B9FE85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34" y="1152983"/>
            <a:ext cx="2654534" cy="2654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22BC3-A1BA-9C57-0D6C-47D3FFD97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06" y="3807517"/>
            <a:ext cx="2654534" cy="265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D0277-0679-86BE-E18F-DEF43B0E4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89" y="1403994"/>
            <a:ext cx="2403523" cy="240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DEF1C8-479D-A937-82D0-3FAD945F77C2}"/>
              </a:ext>
            </a:extLst>
          </p:cNvPr>
          <p:cNvSpPr txBox="1"/>
          <p:nvPr/>
        </p:nvSpPr>
        <p:spPr>
          <a:xfrm>
            <a:off x="2071825" y="3806627"/>
            <a:ext cx="2052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Overlap of 20-21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66F7B-0409-9370-65FC-5E1258A23C65}"/>
              </a:ext>
            </a:extLst>
          </p:cNvPr>
          <p:cNvSpPr txBox="1"/>
          <p:nvPr/>
        </p:nvSpPr>
        <p:spPr>
          <a:xfrm>
            <a:off x="7844118" y="3828659"/>
            <a:ext cx="191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Union of 20-21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39734-A74F-5E52-1919-B86812C0E608}"/>
              </a:ext>
            </a:extLst>
          </p:cNvPr>
          <p:cNvSpPr txBox="1"/>
          <p:nvPr/>
        </p:nvSpPr>
        <p:spPr>
          <a:xfrm>
            <a:off x="3917576" y="6483193"/>
            <a:ext cx="404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Intersection of Overlap and Union</a:t>
            </a:r>
          </a:p>
        </p:txBody>
      </p:sp>
    </p:spTree>
    <p:extLst>
      <p:ext uri="{BB962C8B-B14F-4D97-AF65-F5344CB8AC3E}">
        <p14:creationId xmlns:p14="http://schemas.microsoft.com/office/powerpoint/2010/main" val="349669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125B6-1B3D-41CB-4875-BBC4C5F8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6988"/>
            <a:ext cx="10515600" cy="4276165"/>
          </a:xfrm>
        </p:spPr>
        <p:txBody>
          <a:bodyPr/>
          <a:lstStyle/>
          <a:p>
            <a:pPr algn="ctr"/>
            <a:r>
              <a:rPr lang="en-IN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76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5BF9-5BF1-5E4A-70A6-829D3DC7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SDR?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F3E5-6CFD-A13F-03F1-E23256DA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B</a:t>
            </a:r>
            <a:r>
              <a:rPr lang="en-IN" b="0" i="0" dirty="0">
                <a:effectLst/>
                <a:latin typeface="Arial" panose="020B0604020202020204" pitchFamily="34" charset="0"/>
              </a:rPr>
              <a:t>inary representations of data.</a:t>
            </a:r>
          </a:p>
          <a:p>
            <a:r>
              <a:rPr lang="en-IN" dirty="0">
                <a:latin typeface="Arial" panose="020B0604020202020204" pitchFamily="34" charset="0"/>
              </a:rPr>
              <a:t>Only few bits are active.</a:t>
            </a:r>
          </a:p>
          <a:p>
            <a:r>
              <a:rPr lang="en-IN" dirty="0">
                <a:latin typeface="Arial" panose="020B0604020202020204" pitchFamily="34" charset="0"/>
              </a:rPr>
              <a:t>Each bit has Meaning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06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6BA2-AF4A-C5E1-56FF-8456DFD5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Represent SDR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AE55-E089-1AB0-9905-004B8C93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Indices</a:t>
            </a:r>
          </a:p>
          <a:p>
            <a:r>
              <a:rPr lang="en-IN" dirty="0" err="1"/>
              <a:t>BitMaps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74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F1E461-5AD7-FC9B-9BB3-7D9F5351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5958C2-98C9-CFEC-E90C-A44A7501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1" y="1721224"/>
            <a:ext cx="10018713" cy="1210235"/>
          </a:xfrm>
        </p:spPr>
        <p:txBody>
          <a:bodyPr/>
          <a:lstStyle/>
          <a:p>
            <a:r>
              <a:rPr lang="en-IN" dirty="0"/>
              <a:t>Returns index number.</a:t>
            </a:r>
          </a:p>
          <a:p>
            <a:r>
              <a:rPr lang="en-IN" dirty="0"/>
              <a:t>Function: </a:t>
            </a:r>
            <a:r>
              <a:rPr lang="en-IN" dirty="0" err="1"/>
              <a:t>NeoCortexApi.Helpers.StringifyVector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E53F6A-05C3-FE30-59FD-0BDA6DD9C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4" y="3121754"/>
            <a:ext cx="10597926" cy="21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8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BA91-5E10-A1A7-4B07-D46D8A91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BitMaps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1FA3-5341-DCCC-0450-430EE94B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2294"/>
            <a:ext cx="10018713" cy="1068835"/>
          </a:xfrm>
        </p:spPr>
        <p:txBody>
          <a:bodyPr>
            <a:normAutofit/>
          </a:bodyPr>
          <a:lstStyle/>
          <a:p>
            <a:r>
              <a:rPr lang="en-IN" dirty="0"/>
              <a:t>Used to store images.</a:t>
            </a:r>
          </a:p>
          <a:p>
            <a:r>
              <a:rPr lang="en-IN" dirty="0"/>
              <a:t>Function: </a:t>
            </a:r>
            <a:r>
              <a:rPr lang="en-IN" dirty="0" err="1"/>
              <a:t>NeoCortexUtils.DrawBitmap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C7323-DCDA-C7E1-DB78-9B77C402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448"/>
            <a:ext cx="3429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C4C44-DAB6-1206-5217-9DE08ED86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18" y="2680448"/>
            <a:ext cx="3576918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72F43-3B6D-5D17-6DCB-4EAB1500EDA0}"/>
              </a:ext>
            </a:extLst>
          </p:cNvPr>
          <p:cNvSpPr txBox="1"/>
          <p:nvPr/>
        </p:nvSpPr>
        <p:spPr>
          <a:xfrm flipH="1">
            <a:off x="3745454" y="6109448"/>
            <a:ext cx="127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SDR of 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C958A-9B30-8DEE-4AD6-336744BD51C2}"/>
              </a:ext>
            </a:extLst>
          </p:cNvPr>
          <p:cNvSpPr txBox="1"/>
          <p:nvPr/>
        </p:nvSpPr>
        <p:spPr>
          <a:xfrm>
            <a:off x="7642412" y="6109448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SDR of 52</a:t>
            </a:r>
          </a:p>
        </p:txBody>
      </p:sp>
    </p:spTree>
    <p:extLst>
      <p:ext uri="{BB962C8B-B14F-4D97-AF65-F5344CB8AC3E}">
        <p14:creationId xmlns:p14="http://schemas.microsoft.com/office/powerpoint/2010/main" val="176751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B16C-5998-1E9A-680A-EFB1D851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SDR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686A-7E81-3421-8674-443F8B10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Similarity</a:t>
            </a:r>
          </a:p>
          <a:p>
            <a:r>
              <a:rPr lang="en-IN" dirty="0"/>
              <a:t>Overlap</a:t>
            </a:r>
          </a:p>
          <a:p>
            <a:r>
              <a:rPr lang="en-IN" dirty="0"/>
              <a:t>Union</a:t>
            </a:r>
          </a:p>
          <a:p>
            <a:r>
              <a:rPr lang="en-IN" dirty="0"/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160985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5C9A-1417-9CFD-D4C1-27D0616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Similarity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40735-028C-C23D-3BF4-C651AB7C1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62" y="2210150"/>
            <a:ext cx="2437699" cy="24376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B940C-4ACD-FA19-6D63-CE150A367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76" y="2210149"/>
            <a:ext cx="2437699" cy="2437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76CC7-8075-96C5-ADDF-5B8287279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86" y="2210149"/>
            <a:ext cx="2437699" cy="2437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02035B-9CDA-8369-47B0-A8210E5FF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096" y="2210149"/>
            <a:ext cx="2437699" cy="2437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322262-BE0F-1C09-74EB-D12D08285F70}"/>
              </a:ext>
            </a:extLst>
          </p:cNvPr>
          <p:cNvSpPr txBox="1"/>
          <p:nvPr/>
        </p:nvSpPr>
        <p:spPr>
          <a:xfrm flipH="1">
            <a:off x="1883484" y="4724401"/>
            <a:ext cx="94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SDR of 50	                   SDR of 60                         SDR of 70	                    SDR of 80</a:t>
            </a:r>
          </a:p>
        </p:txBody>
      </p:sp>
    </p:spTree>
    <p:extLst>
      <p:ext uri="{BB962C8B-B14F-4D97-AF65-F5344CB8AC3E}">
        <p14:creationId xmlns:p14="http://schemas.microsoft.com/office/powerpoint/2010/main" val="101517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F9A1-789B-3543-A614-63F25273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DE227-D138-A7F4-B1BA-D4FBBCA73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64" y="1550615"/>
            <a:ext cx="2403522" cy="24035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B4274-3B83-DD50-7502-1C863D3E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58" y="1550614"/>
            <a:ext cx="2403523" cy="240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4633A-4940-DA23-008C-2968D4137153}"/>
              </a:ext>
            </a:extLst>
          </p:cNvPr>
          <p:cNvSpPr txBox="1"/>
          <p:nvPr/>
        </p:nvSpPr>
        <p:spPr>
          <a:xfrm>
            <a:off x="2770095" y="3954137"/>
            <a:ext cx="12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SDR of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79076-8323-A103-648B-8C6C4FF97F34}"/>
              </a:ext>
            </a:extLst>
          </p:cNvPr>
          <p:cNvSpPr txBox="1"/>
          <p:nvPr/>
        </p:nvSpPr>
        <p:spPr>
          <a:xfrm>
            <a:off x="5348472" y="6357660"/>
            <a:ext cx="240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Overlap of 20-21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30464-F022-9D64-094D-0A082FF6BC5B}"/>
              </a:ext>
            </a:extLst>
          </p:cNvPr>
          <p:cNvSpPr txBox="1"/>
          <p:nvPr/>
        </p:nvSpPr>
        <p:spPr>
          <a:xfrm>
            <a:off x="8655422" y="3944599"/>
            <a:ext cx="153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SDR of 21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32569C-4F71-6689-8E30-232CB3EC7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0" y="3944599"/>
            <a:ext cx="2403523" cy="24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8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954E-4294-266B-498B-DFF0E68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2EB38-4649-836F-244B-46543596C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9" y="3631406"/>
            <a:ext cx="2654534" cy="265453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D4B89FC-F175-59F7-1451-575C69664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55" y="1227884"/>
            <a:ext cx="2403522" cy="2403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F27C9-4970-DB74-D218-DC3162CE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46" y="1227884"/>
            <a:ext cx="2403523" cy="240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2139C2-ED5B-1C96-4819-BE7A30B6EF29}"/>
              </a:ext>
            </a:extLst>
          </p:cNvPr>
          <p:cNvSpPr txBox="1"/>
          <p:nvPr/>
        </p:nvSpPr>
        <p:spPr>
          <a:xfrm>
            <a:off x="2354145" y="3631406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SDR of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2324D-5C5E-E452-AC7F-163B2B5BD3F1}"/>
              </a:ext>
            </a:extLst>
          </p:cNvPr>
          <p:cNvSpPr txBox="1"/>
          <p:nvPr/>
        </p:nvSpPr>
        <p:spPr>
          <a:xfrm>
            <a:off x="8252575" y="3631406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SDR of 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CB839-A8E6-80E6-7A95-426310F15D82}"/>
              </a:ext>
            </a:extLst>
          </p:cNvPr>
          <p:cNvSpPr txBox="1"/>
          <p:nvPr/>
        </p:nvSpPr>
        <p:spPr>
          <a:xfrm>
            <a:off x="5074023" y="6285940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Union 20-21</a:t>
            </a:r>
          </a:p>
        </p:txBody>
      </p:sp>
    </p:spTree>
    <p:extLst>
      <p:ext uri="{BB962C8B-B14F-4D97-AF65-F5344CB8AC3E}">
        <p14:creationId xmlns:p14="http://schemas.microsoft.com/office/powerpoint/2010/main" val="197425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1282</TotalTime>
  <Words>134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Working with SDRs</vt:lpstr>
      <vt:lpstr>What is SDR?</vt:lpstr>
      <vt:lpstr>How to Represent SDR</vt:lpstr>
      <vt:lpstr>Indices</vt:lpstr>
      <vt:lpstr>BitMaps</vt:lpstr>
      <vt:lpstr>SDR Analysis</vt:lpstr>
      <vt:lpstr>Similarity</vt:lpstr>
      <vt:lpstr>Overlap</vt:lpstr>
      <vt:lpstr>Union</vt:lpstr>
      <vt:lpstr>Intersection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SDRs</dc:title>
  <dc:creator>Pranil Ghadi</dc:creator>
  <cp:lastModifiedBy>Pranil Ghadi</cp:lastModifiedBy>
  <cp:revision>2</cp:revision>
  <dcterms:created xsi:type="dcterms:W3CDTF">2023-03-29T17:27:49Z</dcterms:created>
  <dcterms:modified xsi:type="dcterms:W3CDTF">2023-03-30T14:50:27Z</dcterms:modified>
</cp:coreProperties>
</file>