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1"/>
  </p:notesMasterIdLst>
  <p:sldIdLst>
    <p:sldId id="367" r:id="rId5"/>
    <p:sldId id="368" r:id="rId6"/>
    <p:sldId id="370" r:id="rId7"/>
    <p:sldId id="375" r:id="rId8"/>
    <p:sldId id="376" r:id="rId9"/>
    <p:sldId id="34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13" d="100"/>
          <a:sy n="113" d="100"/>
        </p:scale>
        <p:origin x="744" y="10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20-02-2025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ish45/-Food-Delivery-System-Like-Zomato-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400"/>
              <a:t>Team :  </a:t>
            </a:r>
            <a:r>
              <a:rPr lang="en-US"/>
              <a:t>Name &amp; Email id</a:t>
            </a:r>
            <a:r>
              <a:rPr lang="en-US" sz="1400"/>
              <a:t> 		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Food Delivery System (Like Zomato)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C2019-2F26-B37D-1F97-D442E6619871}"/>
              </a:ext>
            </a:extLst>
          </p:cNvPr>
          <p:cNvSpPr txBox="1"/>
          <p:nvPr/>
        </p:nvSpPr>
        <p:spPr>
          <a:xfrm>
            <a:off x="1567263" y="2972818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: Pranishraj Nigade</a:t>
            </a:r>
            <a:endParaRPr lang="en-US" dirty="0"/>
          </a:p>
          <a:p>
            <a:r>
              <a:rPr lang="en-US" dirty="0"/>
              <a:t>Email : </a:t>
            </a:r>
            <a:r>
              <a:rPr lang="en-US" dirty="0" smtClean="0"/>
              <a:t>pranishrajnigade45@gmail.com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366152" y="1134550"/>
            <a:ext cx="6935087" cy="167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</a:rPr>
              <a:t>• </a:t>
            </a: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</a:p>
          <a:p>
            <a:pPr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</a:rPr>
              <a:t>• Proposed Solution</a:t>
            </a:r>
          </a:p>
          <a:p>
            <a:pPr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• Two  Screenshots of the Project </a:t>
            </a:r>
          </a:p>
          <a:p>
            <a:pPr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• </a:t>
            </a:r>
            <a:r>
              <a:rPr lang="en-US" sz="1800" dirty="0" smtClean="0">
                <a:latin typeface="+mj-lt"/>
                <a:ea typeface="+mn-lt"/>
                <a:cs typeface="Arial"/>
              </a:rPr>
              <a:t>GitHub</a:t>
            </a:r>
            <a:r>
              <a:rPr lang="en-US" sz="1800" dirty="0" smtClean="0">
                <a:latin typeface="+mj-lt"/>
                <a:ea typeface="+mn-lt"/>
              </a:rPr>
              <a:t> </a:t>
            </a:r>
            <a:r>
              <a:rPr lang="en-US" sz="1800" dirty="0">
                <a:latin typeface="+mj-lt"/>
                <a:ea typeface="+mn-lt"/>
              </a:rPr>
              <a:t>link</a:t>
            </a:r>
            <a:endParaRPr lang="en-US" sz="1800" dirty="0">
              <a:latin typeface="+mj-lt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06C07-0AF0-5B89-B750-837543845F9F}"/>
              </a:ext>
            </a:extLst>
          </p:cNvPr>
          <p:cNvSpPr txBox="1"/>
          <p:nvPr/>
        </p:nvSpPr>
        <p:spPr>
          <a:xfrm>
            <a:off x="1401097" y="3030794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8FEED-3C8B-F01B-1CFA-D9B8DF423066}"/>
              </a:ext>
            </a:extLst>
          </p:cNvPr>
          <p:cNvSpPr txBox="1"/>
          <p:nvPr/>
        </p:nvSpPr>
        <p:spPr>
          <a:xfrm>
            <a:off x="311700" y="1188720"/>
            <a:ext cx="8520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Problem Statement-The traditional method of ordering food over the phone is time-consuming, prone to errors, and lacks real-time tracking. Customers often face challenges such as: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•Limited restaurant options in a single platform.</a:t>
            </a:r>
          </a:p>
          <a:p>
            <a:pPr algn="just"/>
            <a:r>
              <a:rPr lang="en-US" dirty="0"/>
              <a:t>•Manual order processing, leading to miscommunication.</a:t>
            </a:r>
          </a:p>
          <a:p>
            <a:r>
              <a:rPr lang="en-US" dirty="0"/>
              <a:t>•Lack of transparency in delivery tracking and estimated time.</a:t>
            </a:r>
          </a:p>
          <a:p>
            <a:r>
              <a:rPr lang="en-US" dirty="0"/>
              <a:t>•Inefficient payment system with no online payment tracking.</a:t>
            </a:r>
          </a:p>
          <a:p>
            <a:r>
              <a:rPr lang="en-US" dirty="0"/>
              <a:t>•No centralized review system for restaurants and dishes</a:t>
            </a:r>
          </a:p>
          <a:p>
            <a:endParaRPr lang="en-US" dirty="0"/>
          </a:p>
          <a:p>
            <a:r>
              <a:rPr lang="en-US" dirty="0"/>
              <a:t>Design schema</a:t>
            </a:r>
          </a:p>
          <a:p>
            <a:r>
              <a:rPr lang="en-US" dirty="0"/>
              <a:t>Insert records </a:t>
            </a:r>
          </a:p>
          <a:p>
            <a:r>
              <a:rPr lang="en-US" dirty="0"/>
              <a:t>Test project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 of  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906689"/>
            <a:ext cx="6995033" cy="3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C9A2-CA13-AC99-7846-AD9B5C13A1C2}"/>
              </a:ext>
            </a:extLst>
          </p:cNvPr>
          <p:cNvSpPr txBox="1"/>
          <p:nvPr/>
        </p:nvSpPr>
        <p:spPr>
          <a:xfrm>
            <a:off x="2709334" y="2300352"/>
            <a:ext cx="55456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-Food-Delivery-System-Like-</a:t>
            </a:r>
            <a:r>
              <a:rPr lang="en-IN" dirty="0" err="1" smtClean="0">
                <a:hlinkClick r:id="rId2"/>
              </a:rPr>
              <a:t>Zomato</a:t>
            </a:r>
            <a:r>
              <a:rPr lang="en-IN" dirty="0" smtClean="0">
                <a:hlinkClick r:id="rId2"/>
              </a:rPr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e56e3b0-34a1-4d6f-a501-a0b2b7006a18"/>
    <ds:schemaRef ds:uri="94eeb56d-118c-48c3-937f-7f05817f737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179</Words>
  <Application>Microsoft Office PowerPoint</Application>
  <PresentationFormat>On-screen Show (16:9)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Problem Statement</vt:lpstr>
      <vt:lpstr>Screenshot of  Project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IFC-17</cp:lastModifiedBy>
  <cp:revision>8</cp:revision>
  <dcterms:modified xsi:type="dcterms:W3CDTF">2025-02-20T05:41:02Z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