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164DE-64EA-483B-BEF1-BA6842EE4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49500"/>
            <a:ext cx="12192000" cy="240564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/>
              <a:t>AI-Powered Transcription &amp; Documentation Platform for Law Enforcement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45138-54EA-498D-ACA9-9F43D7E6F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n-US" dirty="0"/>
              <a:t>Leap Hackathon </a:t>
            </a:r>
          </a:p>
          <a:p>
            <a:pPr algn="ctr">
              <a:lnSpc>
                <a:spcPct val="100000"/>
              </a:lnSpc>
            </a:pPr>
            <a:r>
              <a:rPr lang="en-US" dirty="0"/>
              <a:t>(Law Enforcement and Policing)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40A24-21B0-4225-8BD5-EDF06141A161}"/>
              </a:ext>
            </a:extLst>
          </p:cNvPr>
          <p:cNvSpPr txBox="1"/>
          <p:nvPr/>
        </p:nvSpPr>
        <p:spPr>
          <a:xfrm>
            <a:off x="136018" y="4702369"/>
            <a:ext cx="63402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Name – Pranishraj Atul Nigade</a:t>
            </a:r>
          </a:p>
          <a:p>
            <a:r>
              <a:rPr lang="en-US" dirty="0"/>
              <a:t>Course – B.E.  (Artificial Intelligence and Data Science)</a:t>
            </a:r>
          </a:p>
          <a:p>
            <a:r>
              <a:rPr lang="en-US" dirty="0"/>
              <a:t>Year – Third Year</a:t>
            </a:r>
          </a:p>
          <a:p>
            <a:r>
              <a:rPr lang="en-US" dirty="0"/>
              <a:t>Address – Pune, Maharashtra </a:t>
            </a:r>
          </a:p>
        </p:txBody>
      </p:sp>
    </p:spTree>
    <p:extLst>
      <p:ext uri="{BB962C8B-B14F-4D97-AF65-F5344CB8AC3E}">
        <p14:creationId xmlns:p14="http://schemas.microsoft.com/office/powerpoint/2010/main" val="3215977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35B4A8-73A3-4603-835F-F43761817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971657"/>
            <a:ext cx="9603275" cy="3450613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89DE5CF-994B-42CA-A636-7220558E4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076" y="2061155"/>
            <a:ext cx="995027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AI-powered platform is set to revolutionize law enforcement documentation, reducing workload, enhancing accuracy, and streamlining workflows. With real-time transcription, FIR automation and multilingual support, our solution is built to address the pressing needs of officers in the field.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2ABAACB-52EA-4122-A2A8-1D2B4F62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926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0ED083-EDBC-46A2-AF4F-C1C1DDE356C9}"/>
              </a:ext>
            </a:extLst>
          </p:cNvPr>
          <p:cNvSpPr txBox="1"/>
          <p:nvPr/>
        </p:nvSpPr>
        <p:spPr>
          <a:xfrm>
            <a:off x="3052482" y="2558560"/>
            <a:ext cx="610496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1050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D4B1-95A2-42C2-9EA1-8021B2894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837108"/>
            <a:ext cx="9603275" cy="1049235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35B4A8-73A3-4603-835F-F43761817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971657"/>
            <a:ext cx="9603275" cy="3450613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92FEA16-9B4A-4BB3-83D0-5DCE0A88A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47" y="1886343"/>
            <a:ext cx="9917708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Law enforcement officers rely on manual documentation, which is slow, error-prone and time-consuming.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FIR filing and case documentation involve extensive paperwork, delaying investigations.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Lack of real-time transcription, multilingual support and seamless integration affects operational efficiency.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Officers need a faster, more reliable and accessible documentation solution.</a:t>
            </a:r>
          </a:p>
        </p:txBody>
      </p:sp>
    </p:spTree>
    <p:extLst>
      <p:ext uri="{BB962C8B-B14F-4D97-AF65-F5344CB8AC3E}">
        <p14:creationId xmlns:p14="http://schemas.microsoft.com/office/powerpoint/2010/main" val="358999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D4B1-95A2-42C2-9EA1-8021B2894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837108"/>
            <a:ext cx="9603275" cy="1049235"/>
          </a:xfrm>
        </p:spPr>
        <p:txBody>
          <a:bodyPr/>
          <a:lstStyle/>
          <a:p>
            <a:r>
              <a:rPr lang="en-US" dirty="0"/>
              <a:t>Solution overview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35B4A8-73A3-4603-835F-F43761817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971657"/>
            <a:ext cx="9603275" cy="3450613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92FEA16-9B4A-4BB3-83D0-5DCE0A88A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536" y="1886343"/>
            <a:ext cx="1003736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AI-powered platform that enables real-time transcription, automated FIR logging, and video transcription.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Supports 13 languages, works offline, and synchronizes across mobile and web platforms.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Reduces paperwork, improves efficiency, and enhances documentation accuracy.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secure, easy-to-use, and scalable solution tailored for law enforcement.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00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D4B1-95A2-42C2-9EA1-8021B2894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837108"/>
            <a:ext cx="9603275" cy="1049235"/>
          </a:xfrm>
        </p:spPr>
        <p:txBody>
          <a:bodyPr/>
          <a:lstStyle/>
          <a:p>
            <a:r>
              <a:rPr lang="en-US" dirty="0"/>
              <a:t>Key features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35B4A8-73A3-4603-835F-F43761817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971657"/>
            <a:ext cx="9603275" cy="3450613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92FEA16-9B4A-4BB3-83D0-5DCE0A88A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45" y="1886343"/>
            <a:ext cx="1168773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On-Scene Real-Time Transcription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Officers can dictate reports instantly, eliminating manual note-taking.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Multilingual &amp; Offline Support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Transcription available in 13 languages with offline capabilities for remote areas.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Management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Organize, edit, save, delete, and download transcripts and recordings.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Dashboard Integration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Access 30+ advanced editing tools for refining &amp; managing transcriptions.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Automated FIR Logging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Convert voice inputs into structured FIRs, reducing paperwork.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Transcription Support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Transcribe video evidence with timestamped documentation.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Seamless Mobile to Web Synchronization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Real-time updates ensure accessibility from any device.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High-Speed &amp; Accurate AI Transcription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Optimized speech recognition for law enforcement needs.</a:t>
            </a:r>
          </a:p>
        </p:txBody>
      </p:sp>
    </p:spTree>
    <p:extLst>
      <p:ext uri="{BB962C8B-B14F-4D97-AF65-F5344CB8AC3E}">
        <p14:creationId xmlns:p14="http://schemas.microsoft.com/office/powerpoint/2010/main" val="362806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D4B1-95A2-42C2-9EA1-8021B2894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837108"/>
            <a:ext cx="9603275" cy="1049235"/>
          </a:xfrm>
        </p:spPr>
        <p:txBody>
          <a:bodyPr/>
          <a:lstStyle/>
          <a:p>
            <a:r>
              <a:rPr lang="en-US" dirty="0"/>
              <a:t>Technology stacks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35B4A8-73A3-4603-835F-F43761817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971657"/>
            <a:ext cx="9603275" cy="3450613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92FEA16-9B4A-4BB3-83D0-5DCE0A88A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46" y="1915723"/>
            <a:ext cx="10494560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AI/ML 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Whisper API, Open AI/GCP Speech-to-Text for transcription.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 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React (Web), React Native/Flutter (Mobile) for user-friendly interfaces.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 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FastAPI/Node.js for API processing and logic handling.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PostgreSQL/Firebase for structured and real-time data management.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 Storage 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AWS S3/GCP for secure storage of audio, video &amp; transcriptions.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 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End-to-End Encryption, Role-Based Access Control for data protection.</a:t>
            </a:r>
          </a:p>
        </p:txBody>
      </p:sp>
    </p:spTree>
    <p:extLst>
      <p:ext uri="{BB962C8B-B14F-4D97-AF65-F5344CB8AC3E}">
        <p14:creationId xmlns:p14="http://schemas.microsoft.com/office/powerpoint/2010/main" val="36334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D4B1-95A2-42C2-9EA1-8021B2894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837108"/>
            <a:ext cx="9603275" cy="1049235"/>
          </a:xfrm>
        </p:spPr>
        <p:txBody>
          <a:bodyPr/>
          <a:lstStyle/>
          <a:p>
            <a:r>
              <a:rPr lang="en-US" dirty="0"/>
              <a:t>Workflow 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35B4A8-73A3-4603-835F-F43761817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971657"/>
            <a:ext cx="9603275" cy="3450613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92FEA16-9B4A-4BB3-83D0-5DCE0A88A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362" y="2076959"/>
            <a:ext cx="1077583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User records audio/video using the mobile app.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AI engine processes speech-to-text transcription in real-time.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Transcribed text is synced to a secure cloud database.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Web dashboard provides editing &amp; management tools for refinement.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Final documents can be downloaded, shared or used for FIR logging.</a:t>
            </a:r>
          </a:p>
        </p:txBody>
      </p:sp>
    </p:spTree>
    <p:extLst>
      <p:ext uri="{BB962C8B-B14F-4D97-AF65-F5344CB8AC3E}">
        <p14:creationId xmlns:p14="http://schemas.microsoft.com/office/powerpoint/2010/main" val="267065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35B4A8-73A3-4603-835F-F43761817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971657"/>
            <a:ext cx="9603275" cy="3450613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89DE5CF-994B-42CA-A636-7220558E4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472" y="2323459"/>
            <a:ext cx="898746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administrative workload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Less paperwork, faster documentation.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investigation 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Instant transcription and FIR filing.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accessibility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Offline functionality for remote areas.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AI-driven, noise-filtered transcription.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Seamless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Works across mobile and web for uninterrupted workflow.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2ABAACB-52EA-4122-A2A8-1D2B4F62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impact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53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35B4A8-73A3-4603-835F-F43761817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971657"/>
            <a:ext cx="9603275" cy="3450613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89DE5CF-994B-42CA-A636-7220558E4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674" y="1957259"/>
            <a:ext cx="9950279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NLP-based Summarization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Generate concise reports from lengthy transcripts.</a:t>
            </a: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Authentication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Secure login for authorized officers only.</a:t>
            </a: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National Crime Databases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Auto-fetch suspect details.</a:t>
            </a: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Speech 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Detect stress, emotions, and anomalies in statements.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2ABAACB-52EA-4122-A2A8-1D2B4F62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impact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9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AD25-7F0A-42AC-A2DA-CFE80EB2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image</a:t>
            </a:r>
            <a:br>
              <a:rPr lang="en-US" dirty="0"/>
            </a:br>
            <a:r>
              <a:rPr lang="en-US" sz="2400" dirty="0"/>
              <a:t>( this is an AI based image)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D2B79F-9652-4A57-BF89-9C1D675A1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3324" y="1962259"/>
            <a:ext cx="4185351" cy="4185351"/>
          </a:xfrm>
        </p:spPr>
      </p:pic>
    </p:spTree>
    <p:extLst>
      <p:ext uri="{BB962C8B-B14F-4D97-AF65-F5344CB8AC3E}">
        <p14:creationId xmlns:p14="http://schemas.microsoft.com/office/powerpoint/2010/main" val="21675066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603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Times New Roman</vt:lpstr>
      <vt:lpstr>Gallery</vt:lpstr>
      <vt:lpstr>AI-Powered Transcription &amp; Documentation Platform for Law Enforcement </vt:lpstr>
      <vt:lpstr>Problem statement</vt:lpstr>
      <vt:lpstr>Solution overview</vt:lpstr>
      <vt:lpstr>Key features</vt:lpstr>
      <vt:lpstr>Technology stacks</vt:lpstr>
      <vt:lpstr>Workflow </vt:lpstr>
      <vt:lpstr>Expected impact</vt:lpstr>
      <vt:lpstr>Expected impact</vt:lpstr>
      <vt:lpstr>Demo image ( this is an AI based image)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Transcription &amp; Documentation Platform for Law Enforcement</dc:title>
  <dc:creator>pranishrajnigade45@gmail.com</dc:creator>
  <cp:lastModifiedBy>pranishrajnigade45@gmail.com</cp:lastModifiedBy>
  <cp:revision>6</cp:revision>
  <dcterms:created xsi:type="dcterms:W3CDTF">2025-03-08T21:28:46Z</dcterms:created>
  <dcterms:modified xsi:type="dcterms:W3CDTF">2025-03-08T22:18:10Z</dcterms:modified>
</cp:coreProperties>
</file>