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1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ish Pradhan" userId="65a2e351092822e2" providerId="LiveId" clId="{3FA12F55-B18E-4ABC-AE17-61A3A4E77AEB}"/>
    <pc:docChg chg="custSel addSld modSld sldOrd">
      <pc:chgData name="Pranish Pradhan" userId="65a2e351092822e2" providerId="LiveId" clId="{3FA12F55-B18E-4ABC-AE17-61A3A4E77AEB}" dt="2025-04-11T05:50:18.903" v="127" actId="1076"/>
      <pc:docMkLst>
        <pc:docMk/>
      </pc:docMkLst>
      <pc:sldChg chg="addSp delSp modSp mod">
        <pc:chgData name="Pranish Pradhan" userId="65a2e351092822e2" providerId="LiveId" clId="{3FA12F55-B18E-4ABC-AE17-61A3A4E77AEB}" dt="2025-04-11T05:41:20.718" v="122" actId="1076"/>
        <pc:sldMkLst>
          <pc:docMk/>
          <pc:sldMk cId="2847694584" sldId="256"/>
        </pc:sldMkLst>
        <pc:spChg chg="mod">
          <ac:chgData name="Pranish Pradhan" userId="65a2e351092822e2" providerId="LiveId" clId="{3FA12F55-B18E-4ABC-AE17-61A3A4E77AEB}" dt="2025-04-11T05:41:20.718" v="122" actId="1076"/>
          <ac:spMkLst>
            <pc:docMk/>
            <pc:sldMk cId="2847694584" sldId="256"/>
            <ac:spMk id="2" creationId="{A7A16F59-B189-60A1-D0E5-23F6041AB963}"/>
          </ac:spMkLst>
        </pc:spChg>
        <pc:spChg chg="mod">
          <ac:chgData name="Pranish Pradhan" userId="65a2e351092822e2" providerId="LiveId" clId="{3FA12F55-B18E-4ABC-AE17-61A3A4E77AEB}" dt="2025-04-11T05:40:26.566" v="115" actId="1076"/>
          <ac:spMkLst>
            <pc:docMk/>
            <pc:sldMk cId="2847694584" sldId="256"/>
            <ac:spMk id="3" creationId="{0764036F-358F-AFC8-EBE7-D6D7B38D8DE6}"/>
          </ac:spMkLst>
        </pc:spChg>
        <pc:spChg chg="add del mod">
          <ac:chgData name="Pranish Pradhan" userId="65a2e351092822e2" providerId="LiveId" clId="{3FA12F55-B18E-4ABC-AE17-61A3A4E77AEB}" dt="2025-04-11T05:37:58.607" v="102"/>
          <ac:spMkLst>
            <pc:docMk/>
            <pc:sldMk cId="2847694584" sldId="256"/>
            <ac:spMk id="4" creationId="{D2232667-0955-D19E-A151-4BAE9FB7159F}"/>
          </ac:spMkLst>
        </pc:spChg>
        <pc:spChg chg="add mod">
          <ac:chgData name="Pranish Pradhan" userId="65a2e351092822e2" providerId="LiveId" clId="{3FA12F55-B18E-4ABC-AE17-61A3A4E77AEB}" dt="2025-04-11T05:40:31.927" v="116" actId="1076"/>
          <ac:spMkLst>
            <pc:docMk/>
            <pc:sldMk cId="2847694584" sldId="256"/>
            <ac:spMk id="6" creationId="{11B9DF64-4C35-B9DD-5FC7-22849B08196E}"/>
          </ac:spMkLst>
        </pc:spChg>
        <pc:cxnChg chg="mod">
          <ac:chgData name="Pranish Pradhan" userId="65a2e351092822e2" providerId="LiveId" clId="{3FA12F55-B18E-4ABC-AE17-61A3A4E77AEB}" dt="2025-04-11T05:40:40.563" v="117" actId="1076"/>
          <ac:cxnSpMkLst>
            <pc:docMk/>
            <pc:sldMk cId="2847694584" sldId="256"/>
            <ac:cxnSpMk id="5" creationId="{6648D4C5-EA02-751A-911F-0BB4B0FD4668}"/>
          </ac:cxnSpMkLst>
        </pc:cxnChg>
      </pc:sldChg>
      <pc:sldChg chg="modSp mod">
        <pc:chgData name="Pranish Pradhan" userId="65a2e351092822e2" providerId="LiveId" clId="{3FA12F55-B18E-4ABC-AE17-61A3A4E77AEB}" dt="2025-04-11T05:21:32.690" v="22" actId="20577"/>
        <pc:sldMkLst>
          <pc:docMk/>
          <pc:sldMk cId="2133208295" sldId="257"/>
        </pc:sldMkLst>
        <pc:spChg chg="mod">
          <ac:chgData name="Pranish Pradhan" userId="65a2e351092822e2" providerId="LiveId" clId="{3FA12F55-B18E-4ABC-AE17-61A3A4E77AEB}" dt="2025-04-11T05:21:32.690" v="22" actId="20577"/>
          <ac:spMkLst>
            <pc:docMk/>
            <pc:sldMk cId="2133208295" sldId="257"/>
            <ac:spMk id="12" creationId="{AADBDEA3-12A9-FF7E-90AA-7823B89631BB}"/>
          </ac:spMkLst>
        </pc:spChg>
      </pc:sldChg>
      <pc:sldChg chg="modSp mod">
        <pc:chgData name="Pranish Pradhan" userId="65a2e351092822e2" providerId="LiveId" clId="{3FA12F55-B18E-4ABC-AE17-61A3A4E77AEB}" dt="2025-04-11T05:48:31.562" v="124" actId="27636"/>
        <pc:sldMkLst>
          <pc:docMk/>
          <pc:sldMk cId="1213965352" sldId="259"/>
        </pc:sldMkLst>
        <pc:spChg chg="mod">
          <ac:chgData name="Pranish Pradhan" userId="65a2e351092822e2" providerId="LiveId" clId="{3FA12F55-B18E-4ABC-AE17-61A3A4E77AEB}" dt="2025-04-11T05:48:31.562" v="124" actId="27636"/>
          <ac:spMkLst>
            <pc:docMk/>
            <pc:sldMk cId="1213965352" sldId="259"/>
            <ac:spMk id="3" creationId="{F76D1099-4978-7B53-D0A9-8BAB5F2646FE}"/>
          </ac:spMkLst>
        </pc:spChg>
      </pc:sldChg>
      <pc:sldChg chg="modSp mod">
        <pc:chgData name="Pranish Pradhan" userId="65a2e351092822e2" providerId="LiveId" clId="{3FA12F55-B18E-4ABC-AE17-61A3A4E77AEB}" dt="2025-04-11T05:50:18.903" v="127" actId="1076"/>
        <pc:sldMkLst>
          <pc:docMk/>
          <pc:sldMk cId="3975913335" sldId="260"/>
        </pc:sldMkLst>
        <pc:spChg chg="mod">
          <ac:chgData name="Pranish Pradhan" userId="65a2e351092822e2" providerId="LiveId" clId="{3FA12F55-B18E-4ABC-AE17-61A3A4E77AEB}" dt="2025-04-11T05:50:18.903" v="127" actId="1076"/>
          <ac:spMkLst>
            <pc:docMk/>
            <pc:sldMk cId="3975913335" sldId="260"/>
            <ac:spMk id="2" creationId="{0708EB16-20BD-C90E-B376-E8E069A215F6}"/>
          </ac:spMkLst>
        </pc:spChg>
      </pc:sldChg>
      <pc:sldChg chg="modSp mod">
        <pc:chgData name="Pranish Pradhan" userId="65a2e351092822e2" providerId="LiveId" clId="{3FA12F55-B18E-4ABC-AE17-61A3A4E77AEB}" dt="2025-04-11T05:48:31.576" v="125" actId="27636"/>
        <pc:sldMkLst>
          <pc:docMk/>
          <pc:sldMk cId="372403919" sldId="261"/>
        </pc:sldMkLst>
        <pc:spChg chg="mod">
          <ac:chgData name="Pranish Pradhan" userId="65a2e351092822e2" providerId="LiveId" clId="{3FA12F55-B18E-4ABC-AE17-61A3A4E77AEB}" dt="2025-04-11T05:36:41.874" v="95" actId="1076"/>
          <ac:spMkLst>
            <pc:docMk/>
            <pc:sldMk cId="372403919" sldId="261"/>
            <ac:spMk id="2" creationId="{D41DA50F-FC4E-9BB6-A94C-C8D5D52234C5}"/>
          </ac:spMkLst>
        </pc:spChg>
        <pc:spChg chg="mod">
          <ac:chgData name="Pranish Pradhan" userId="65a2e351092822e2" providerId="LiveId" clId="{3FA12F55-B18E-4ABC-AE17-61A3A4E77AEB}" dt="2025-04-11T05:48:31.576" v="125" actId="27636"/>
          <ac:spMkLst>
            <pc:docMk/>
            <pc:sldMk cId="372403919" sldId="261"/>
            <ac:spMk id="3" creationId="{4446B0C9-135F-50D1-F579-7C4C40183E85}"/>
          </ac:spMkLst>
        </pc:spChg>
      </pc:sldChg>
      <pc:sldChg chg="modSp mod">
        <pc:chgData name="Pranish Pradhan" userId="65a2e351092822e2" providerId="LiveId" clId="{3FA12F55-B18E-4ABC-AE17-61A3A4E77AEB}" dt="2025-04-11T05:48:31.558" v="123" actId="27636"/>
        <pc:sldMkLst>
          <pc:docMk/>
          <pc:sldMk cId="234725858" sldId="267"/>
        </pc:sldMkLst>
        <pc:spChg chg="mod">
          <ac:chgData name="Pranish Pradhan" userId="65a2e351092822e2" providerId="LiveId" clId="{3FA12F55-B18E-4ABC-AE17-61A3A4E77AEB}" dt="2025-04-11T05:48:31.558" v="123" actId="27636"/>
          <ac:spMkLst>
            <pc:docMk/>
            <pc:sldMk cId="234725858" sldId="267"/>
            <ac:spMk id="3" creationId="{69AD4904-4A0C-D2D3-171E-B5BE89B764D5}"/>
          </ac:spMkLst>
        </pc:spChg>
      </pc:sldChg>
      <pc:sldChg chg="addSp delSp modSp new mod ord">
        <pc:chgData name="Pranish Pradhan" userId="65a2e351092822e2" providerId="LiveId" clId="{3FA12F55-B18E-4ABC-AE17-61A3A4E77AEB}" dt="2025-04-11T05:36:11.147" v="94" actId="207"/>
        <pc:sldMkLst>
          <pc:docMk/>
          <pc:sldMk cId="234339347" sldId="269"/>
        </pc:sldMkLst>
        <pc:spChg chg="mod">
          <ac:chgData name="Pranish Pradhan" userId="65a2e351092822e2" providerId="LiveId" clId="{3FA12F55-B18E-4ABC-AE17-61A3A4E77AEB}" dt="2025-04-11T05:35:33.571" v="92" actId="1076"/>
          <ac:spMkLst>
            <pc:docMk/>
            <pc:sldMk cId="234339347" sldId="269"/>
            <ac:spMk id="2" creationId="{29B2CAF3-5762-FC37-70D9-6F62EB11DC67}"/>
          </ac:spMkLst>
        </pc:spChg>
        <pc:spChg chg="del">
          <ac:chgData name="Pranish Pradhan" userId="65a2e351092822e2" providerId="LiveId" clId="{3FA12F55-B18E-4ABC-AE17-61A3A4E77AEB}" dt="2025-04-11T05:30:44.890" v="58" actId="478"/>
          <ac:spMkLst>
            <pc:docMk/>
            <pc:sldMk cId="234339347" sldId="269"/>
            <ac:spMk id="3" creationId="{8673EC98-C134-59C3-9E41-3FDF64202FAC}"/>
          </ac:spMkLst>
        </pc:spChg>
        <pc:spChg chg="add del mod">
          <ac:chgData name="Pranish Pradhan" userId="65a2e351092822e2" providerId="LiveId" clId="{3FA12F55-B18E-4ABC-AE17-61A3A4E77AEB}" dt="2025-04-11T05:32:14.254" v="63"/>
          <ac:spMkLst>
            <pc:docMk/>
            <pc:sldMk cId="234339347" sldId="269"/>
            <ac:spMk id="4" creationId="{DFF736FF-370C-9883-3A46-EF1E484334E3}"/>
          </ac:spMkLst>
        </pc:spChg>
        <pc:spChg chg="add del mod">
          <ac:chgData name="Pranish Pradhan" userId="65a2e351092822e2" providerId="LiveId" clId="{3FA12F55-B18E-4ABC-AE17-61A3A4E77AEB}" dt="2025-04-11T05:33:13.293" v="75"/>
          <ac:spMkLst>
            <pc:docMk/>
            <pc:sldMk cId="234339347" sldId="269"/>
            <ac:spMk id="5" creationId="{09709083-30FF-9319-9F05-7C4DCCD8C3BD}"/>
          </ac:spMkLst>
        </pc:spChg>
        <pc:spChg chg="add del">
          <ac:chgData name="Pranish Pradhan" userId="65a2e351092822e2" providerId="LiveId" clId="{3FA12F55-B18E-4ABC-AE17-61A3A4E77AEB}" dt="2025-04-11T05:33:39.975" v="80" actId="478"/>
          <ac:spMkLst>
            <pc:docMk/>
            <pc:sldMk cId="234339347" sldId="269"/>
            <ac:spMk id="6" creationId="{E08049C0-DA3A-433E-1C43-BAB94DBD0006}"/>
          </ac:spMkLst>
        </pc:spChg>
        <pc:spChg chg="add del">
          <ac:chgData name="Pranish Pradhan" userId="65a2e351092822e2" providerId="LiveId" clId="{3FA12F55-B18E-4ABC-AE17-61A3A4E77AEB}" dt="2025-04-11T05:33:46.778" v="82" actId="478"/>
          <ac:spMkLst>
            <pc:docMk/>
            <pc:sldMk cId="234339347" sldId="269"/>
            <ac:spMk id="7" creationId="{6621B126-1563-A943-A9DF-B0243B103741}"/>
          </ac:spMkLst>
        </pc:spChg>
        <pc:spChg chg="add mod">
          <ac:chgData name="Pranish Pradhan" userId="65a2e351092822e2" providerId="LiveId" clId="{3FA12F55-B18E-4ABC-AE17-61A3A4E77AEB}" dt="2025-04-11T05:36:11.147" v="94" actId="207"/>
          <ac:spMkLst>
            <pc:docMk/>
            <pc:sldMk cId="234339347" sldId="269"/>
            <ac:spMk id="8" creationId="{C464D48B-A35F-55B5-3C9B-6DF6A0B0F230}"/>
          </ac:spMkLst>
        </pc:spChg>
        <pc:spChg chg="add del">
          <ac:chgData name="Pranish Pradhan" userId="65a2e351092822e2" providerId="LiveId" clId="{3FA12F55-B18E-4ABC-AE17-61A3A4E77AEB}" dt="2025-04-11T05:33:44.459" v="81" actId="478"/>
          <ac:spMkLst>
            <pc:docMk/>
            <pc:sldMk cId="234339347" sldId="269"/>
            <ac:spMk id="9" creationId="{60E61F62-7FCD-0104-1A7F-91E68B8C969F}"/>
          </ac:spMkLst>
        </pc:spChg>
        <pc:spChg chg="add del mod">
          <ac:chgData name="Pranish Pradhan" userId="65a2e351092822e2" providerId="LiveId" clId="{3FA12F55-B18E-4ABC-AE17-61A3A4E77AEB}" dt="2025-04-11T05:33:36.033" v="79" actId="478"/>
          <ac:spMkLst>
            <pc:docMk/>
            <pc:sldMk cId="234339347" sldId="269"/>
            <ac:spMk id="10" creationId="{1E6BAEC5-3C54-6354-2F86-525BD1488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ACDC3F-EEA4-4676-BB61-B07108D4B2DE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EAAF-E5C4-47CA-BBBF-0A6D0F6BEB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266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6188" y="1143000"/>
            <a:ext cx="4365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1EAAF-E5C4-47CA-BBBF-0A6D0F6BEB3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37596" y="1"/>
            <a:ext cx="4417798" cy="7559676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4150" y="1007958"/>
            <a:ext cx="8123073" cy="3845167"/>
          </a:xfrm>
        </p:spPr>
        <p:txBody>
          <a:bodyPr anchor="b">
            <a:normAutofit/>
          </a:bodyPr>
          <a:lstStyle>
            <a:lvl1pPr algn="r">
              <a:defRPr sz="5952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9227" y="4853124"/>
            <a:ext cx="6737997" cy="1504143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65814" y="6743230"/>
            <a:ext cx="1002618" cy="40248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7125" y="6743230"/>
            <a:ext cx="4220411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6091" y="6743230"/>
            <a:ext cx="481132" cy="4024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37596" y="4157821"/>
            <a:ext cx="423218" cy="99746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655246" y="4262817"/>
            <a:ext cx="72393" cy="89247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78652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1" y="5217107"/>
            <a:ext cx="8788229" cy="624724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92966" y="1027481"/>
            <a:ext cx="7215647" cy="34888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011" y="5841831"/>
            <a:ext cx="8788229" cy="544226"/>
          </a:xfrm>
        </p:spPr>
        <p:txBody>
          <a:bodyPr>
            <a:normAutofit/>
          </a:bodyPr>
          <a:lstStyle>
            <a:lvl1pPr marL="0" indent="0" algn="ctr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2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2" y="755967"/>
            <a:ext cx="8788229" cy="3359856"/>
          </a:xfrm>
        </p:spPr>
        <p:txBody>
          <a:bodyPr anchor="ctr">
            <a:normAutofit/>
          </a:bodyPr>
          <a:lstStyle>
            <a:lvl1pPr algn="ctr">
              <a:defRPr sz="35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31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135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516" y="951323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513" y="3107865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247" y="755969"/>
            <a:ext cx="8154630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868770" y="3779836"/>
            <a:ext cx="7753585" cy="419982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984"/>
            </a:lvl1pPr>
            <a:lvl2pPr marL="503972" indent="0">
              <a:buFontTx/>
              <a:buNone/>
              <a:defRPr/>
            </a:lvl2pPr>
            <a:lvl3pPr marL="1007943" indent="0">
              <a:buFontTx/>
              <a:buNone/>
              <a:defRPr/>
            </a:lvl3pPr>
            <a:lvl4pPr marL="1511915" indent="0">
              <a:buFontTx/>
              <a:buNone/>
              <a:defRPr/>
            </a:lvl4pPr>
            <a:lvl5pPr marL="201588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29" cy="15959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24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3" y="3647098"/>
            <a:ext cx="8788227" cy="1619080"/>
          </a:xfrm>
        </p:spPr>
        <p:txBody>
          <a:bodyPr anchor="b">
            <a:normAutofit/>
          </a:bodyPr>
          <a:lstStyle>
            <a:lvl1pPr algn="r">
              <a:defRPr sz="352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5266178"/>
            <a:ext cx="8788228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5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133516" y="951323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81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5513" y="3107865"/>
            <a:ext cx="534730" cy="644607"/>
          </a:xfrm>
          <a:prstGeom prst="rect">
            <a:avLst/>
          </a:prstGeom>
        </p:spPr>
        <p:txBody>
          <a:bodyPr vert="horz" lIns="100796" tIns="50398" rIns="100796" bIns="5039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818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247" y="755969"/>
            <a:ext cx="8154630" cy="3023869"/>
          </a:xfrm>
        </p:spPr>
        <p:txBody>
          <a:bodyPr anchor="ctr">
            <a:normAutofit/>
          </a:bodyPr>
          <a:lstStyle>
            <a:lvl1pPr algn="ctr">
              <a:defRPr sz="352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013" y="4283816"/>
            <a:ext cx="8788228" cy="979958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64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5263774"/>
            <a:ext cx="8788228" cy="1119952"/>
          </a:xfrm>
        </p:spPr>
        <p:txBody>
          <a:bodyPr anchor="t">
            <a:normAutofit/>
          </a:bodyPr>
          <a:lstStyle>
            <a:lvl1pPr marL="0" indent="0" algn="r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3383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3" y="755969"/>
            <a:ext cx="8788229" cy="300637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02011" y="3863834"/>
            <a:ext cx="8788231" cy="9239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08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2011" y="4787794"/>
            <a:ext cx="8788231" cy="1595931"/>
          </a:xfrm>
        </p:spPr>
        <p:txBody>
          <a:bodyPr anchor="t">
            <a:normAutofit/>
          </a:bodyPr>
          <a:lstStyle>
            <a:lvl1pPr marL="0" indent="0" algn="l">
              <a:buNone/>
              <a:defRPr sz="1984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960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721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37307" y="755968"/>
            <a:ext cx="1552936" cy="5627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2012" y="755968"/>
            <a:ext cx="7034770" cy="562775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7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380" y="503979"/>
            <a:ext cx="9008843" cy="21839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380" y="2939874"/>
            <a:ext cx="9008843" cy="367381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7511" y="6733130"/>
            <a:ext cx="1002618" cy="402483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06559" y="6733130"/>
            <a:ext cx="6214110" cy="4024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56970" y="6733130"/>
            <a:ext cx="500253" cy="4024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36" y="2939872"/>
            <a:ext cx="7833887" cy="2601541"/>
          </a:xfrm>
        </p:spPr>
        <p:txBody>
          <a:bodyPr anchor="b"/>
          <a:lstStyle>
            <a:lvl1pPr algn="r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3339" y="5541414"/>
            <a:ext cx="7833883" cy="948432"/>
          </a:xfrm>
        </p:spPr>
        <p:txBody>
          <a:bodyPr anchor="t">
            <a:normAutofit/>
          </a:bodyPr>
          <a:lstStyle>
            <a:lvl1pPr marL="0" indent="0" algn="r">
              <a:buNone/>
              <a:defRPr sz="2205">
                <a:solidFill>
                  <a:schemeClr val="tx1"/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73749" y="6741835"/>
            <a:ext cx="483474" cy="402483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59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380" y="755969"/>
            <a:ext cx="9008843" cy="19319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8379" y="2939874"/>
            <a:ext cx="4372952" cy="3713339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4271" y="2939873"/>
            <a:ext cx="4372952" cy="3689254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33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4524" y="2930540"/>
            <a:ext cx="4041340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2010" y="3676591"/>
            <a:ext cx="4293853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5437" y="2939874"/>
            <a:ext cx="4054805" cy="635222"/>
          </a:xfrm>
        </p:spPr>
        <p:txBody>
          <a:bodyPr anchor="b">
            <a:noAutofit/>
          </a:bodyPr>
          <a:lstStyle>
            <a:lvl1pPr marL="0" indent="0">
              <a:buNone/>
              <a:defRPr sz="3086" b="0">
                <a:solidFill>
                  <a:schemeClr val="accent1">
                    <a:lumMod val="75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96387" y="3676591"/>
            <a:ext cx="4293853" cy="2937954"/>
          </a:xfrm>
        </p:spPr>
        <p:txBody>
          <a:bodyPr anchor="t"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78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61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61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011" y="1763924"/>
            <a:ext cx="3113223" cy="1511935"/>
          </a:xfrm>
        </p:spPr>
        <p:txBody>
          <a:bodyPr anchor="b">
            <a:normAutofit/>
          </a:bodyPr>
          <a:lstStyle>
            <a:lvl1pPr algn="ctr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5759" y="755968"/>
            <a:ext cx="5474482" cy="5627759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2011" y="3275859"/>
            <a:ext cx="3113223" cy="2015913"/>
          </a:xfrm>
        </p:spPr>
        <p:txBody>
          <a:bodyPr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61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0618" y="1931916"/>
            <a:ext cx="4759726" cy="1511935"/>
          </a:xfrm>
        </p:spPr>
        <p:txBody>
          <a:bodyPr anchor="b">
            <a:normAutofit/>
          </a:bodyPr>
          <a:lstStyle>
            <a:lvl1pPr algn="ctr">
              <a:defRPr sz="308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61916" y="1007957"/>
            <a:ext cx="2878009" cy="5039783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0618" y="3443851"/>
            <a:ext cx="4759726" cy="2015913"/>
          </a:xfrm>
        </p:spPr>
        <p:txBody>
          <a:bodyPr>
            <a:normAutofit/>
          </a:bodyPr>
          <a:lstStyle>
            <a:lvl1pPr marL="0" indent="0" algn="ctr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45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1"/>
            <a:ext cx="2492901" cy="7559676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8380" y="503979"/>
            <a:ext cx="9008843" cy="218390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8381" y="2939874"/>
            <a:ext cx="9008842" cy="3700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4290" y="6741835"/>
            <a:ext cx="100261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23338" y="6741835"/>
            <a:ext cx="6214110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3749" y="6741835"/>
            <a:ext cx="483474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2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77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503972" rtl="0" eaLnBrk="1" latinLnBrk="0" hangingPunct="1">
        <a:spcBef>
          <a:spcPct val="0"/>
        </a:spcBef>
        <a:buNone/>
        <a:defRPr sz="4409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14982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646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18954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205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322925" indent="-314982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98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0904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764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204876" indent="-188989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771844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275815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779787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283758" indent="-251986" algn="l" defTabSz="503972" rtl="0" eaLnBrk="1" latinLnBrk="0" hangingPunct="1">
        <a:spcBef>
          <a:spcPct val="20000"/>
        </a:spcBef>
        <a:spcAft>
          <a:spcPts val="661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54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503972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6F59-B189-60A1-D0E5-23F6041AB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010" y="1297380"/>
            <a:ext cx="6750421" cy="2294284"/>
          </a:xfrm>
        </p:spPr>
        <p:txBody>
          <a:bodyPr>
            <a:normAutofit/>
          </a:bodyPr>
          <a:lstStyle/>
          <a:p>
            <a:r>
              <a:rPr lang="en-US" sz="8419" dirty="0">
                <a:solidFill>
                  <a:schemeClr val="accent1">
                    <a:lumMod val="75000"/>
                  </a:schemeClr>
                </a:solidFill>
                <a:latin typeface="Bodoni MT Condensed" panose="02070606080606020203" pitchFamily="18" charset="0"/>
              </a:rPr>
              <a:t>COMPUTER SCIENCE </a:t>
            </a:r>
            <a:endParaRPr lang="en-IN" sz="8419" dirty="0">
              <a:solidFill>
                <a:schemeClr val="accent1">
                  <a:lumMod val="75000"/>
                </a:schemeClr>
              </a:solidFill>
              <a:latin typeface="Bodoni MT Condensed" panose="020706060806060202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64036F-358F-AFC8-EBE7-D6D7B38D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6785" y="5219920"/>
            <a:ext cx="6127837" cy="1217679"/>
          </a:xfrm>
        </p:spPr>
        <p:txBody>
          <a:bodyPr>
            <a:normAutofit/>
          </a:bodyPr>
          <a:lstStyle/>
          <a:p>
            <a:r>
              <a:rPr lang="en-US" sz="3508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  <a:endParaRPr lang="en-IN" sz="3508" b="1" dirty="0">
              <a:solidFill>
                <a:schemeClr val="tx2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648D4C5-EA02-751A-911F-0BB4B0FD4668}"/>
              </a:ext>
            </a:extLst>
          </p:cNvPr>
          <p:cNvCxnSpPr>
            <a:cxnSpLocks/>
          </p:cNvCxnSpPr>
          <p:nvPr/>
        </p:nvCxnSpPr>
        <p:spPr>
          <a:xfrm>
            <a:off x="2293385" y="3416359"/>
            <a:ext cx="68257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1B9DF64-4C35-B9DD-5FC7-22849B08196E}"/>
              </a:ext>
            </a:extLst>
          </p:cNvPr>
          <p:cNvSpPr txBox="1"/>
          <p:nvPr/>
        </p:nvSpPr>
        <p:spPr>
          <a:xfrm>
            <a:off x="2293384" y="3523426"/>
            <a:ext cx="7018568" cy="52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6" b="1" kern="100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Cloud-Based Healthcare Management System</a:t>
            </a:r>
            <a:endParaRPr lang="en-IN" sz="2806" dirty="0"/>
          </a:p>
        </p:txBody>
      </p:sp>
    </p:spTree>
    <p:extLst>
      <p:ext uri="{BB962C8B-B14F-4D97-AF65-F5344CB8AC3E}">
        <p14:creationId xmlns:p14="http://schemas.microsoft.com/office/powerpoint/2010/main" val="284769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664">
        <p159:morph option="byObject"/>
      </p:transition>
    </mc:Choice>
    <mc:Fallback xmlns="">
      <p:transition spd="slow" advTm="666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C6F1-5876-D53B-09DC-58C5D560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83" y="939216"/>
            <a:ext cx="5412301" cy="557676"/>
          </a:xfrm>
        </p:spPr>
        <p:txBody>
          <a:bodyPr>
            <a:normAutofit fontScale="90000"/>
          </a:bodyPr>
          <a:lstStyle/>
          <a:p>
            <a:r>
              <a:rPr lang="en-US" sz="3859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Application Snapshot</a:t>
            </a:r>
            <a:r>
              <a:rPr lang="en-US" sz="3859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:</a:t>
            </a:r>
            <a:endParaRPr lang="en-IN" sz="3859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4BEAA6-A713-87BA-2530-659AA30BB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600" y="1640261"/>
            <a:ext cx="4312732" cy="43010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1FF4C3-5EC0-2C84-DBE3-FD22EC845B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216" y="1662130"/>
            <a:ext cx="4621779" cy="427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99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BBEDE-0E46-AB1F-CEEE-1C8DEC650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9" y="1040060"/>
            <a:ext cx="4657516" cy="2561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2B8281-B12A-FDE6-62DF-0FF315F53A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289" y="1040060"/>
            <a:ext cx="4191678" cy="27397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A1EDD2-FD47-9A61-ADDF-A2CBFD2618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19" y="4044323"/>
            <a:ext cx="4657516" cy="24752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7A040C-E423-C1C4-3A8F-6907B86B65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511" y="4044323"/>
            <a:ext cx="4299457" cy="247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87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278C-687E-CCBB-ECBD-993DC5E8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60" y="1247214"/>
            <a:ext cx="8785942" cy="1536947"/>
          </a:xfrm>
        </p:spPr>
        <p:txBody>
          <a:bodyPr>
            <a:normAutofit/>
          </a:bodyPr>
          <a:lstStyle/>
          <a:p>
            <a:r>
              <a:rPr lang="en-US" sz="4736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Future Enhancement</a:t>
            </a:r>
            <a:endParaRPr lang="en-IN" sz="4736" u="sng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1032-1D99-077A-27F7-3137E458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052"/>
              </a:spcBef>
              <a:buNone/>
            </a:pPr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buSzPct val="150000"/>
              <a:tabLst>
                <a:tab pos="400964" algn="l"/>
              </a:tabLst>
            </a:pPr>
            <a:r>
              <a:rPr lang="en-IN" sz="2456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AI-powered symptom checker</a:t>
            </a:r>
            <a:endParaRPr lang="en-IN" sz="2456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buSzPct val="150000"/>
              <a:tabLst>
                <a:tab pos="400964" algn="l"/>
              </a:tabLst>
            </a:pPr>
            <a:r>
              <a:rPr lang="en-IN" sz="2456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Blockchain for medical record security</a:t>
            </a:r>
          </a:p>
          <a:p>
            <a:pPr lvl="1">
              <a:buSzPct val="150000"/>
              <a:tabLst>
                <a:tab pos="400964" algn="l"/>
              </a:tabLst>
            </a:pPr>
            <a:r>
              <a:rPr lang="en-IN" sz="2456" b="1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Wearable device integration (heart rate, BP tracking)</a:t>
            </a:r>
            <a:endParaRPr lang="en-IN" sz="2456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5972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3C10-65C4-0B35-3673-09703DDD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43609" y="879683"/>
            <a:ext cx="8785942" cy="1536947"/>
          </a:xfrm>
        </p:spPr>
        <p:txBody>
          <a:bodyPr>
            <a:normAutofit/>
          </a:bodyPr>
          <a:lstStyle/>
          <a:p>
            <a:r>
              <a:rPr lang="en-US" sz="4736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Conclusion</a:t>
            </a:r>
            <a:r>
              <a:rPr lang="en-US" sz="4736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:</a:t>
            </a:r>
            <a:endParaRPr lang="en-IN" sz="4736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D4904-4A0C-D2D3-171E-B5BE89B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494" y="2536913"/>
            <a:ext cx="8785942" cy="27397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kern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The Cloud-Based Healthcare Management System (CBHMS) is designed to enhance healthcare services by digitizing patient records, streamlining doctor-patient interactions, and improving hospital management. By leveraging cloud technology, this system ensures secure, scalable, and remote access to healthcare data, benefiting both medical professionals and patients</a:t>
            </a:r>
            <a:r>
              <a:rPr lang="en-IN" sz="1579" kern="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.</a:t>
            </a:r>
            <a:endParaRPr lang="en-IN" sz="1579" kern="100" dirty="0">
              <a:latin typeface="Gadugi" panose="020B0502040204020203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25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F859-64AD-F17B-40FB-0A0BC71C7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25" y="2744675"/>
            <a:ext cx="9633137" cy="1942752"/>
          </a:xfrm>
        </p:spPr>
        <p:txBody>
          <a:bodyPr>
            <a:normAutofit/>
          </a:bodyPr>
          <a:lstStyle/>
          <a:p>
            <a:r>
              <a:rPr lang="en-US" sz="8419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Perpetua Titling MT" panose="02020502060505020804" pitchFamily="18" charset="0"/>
              </a:rPr>
              <a:t>THANK YOU</a:t>
            </a:r>
            <a:endParaRPr lang="en-IN" sz="8419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32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59511-EBA8-AE6E-50C5-17DC42FCE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238" y="1068005"/>
            <a:ext cx="5157154" cy="640294"/>
          </a:xfrm>
        </p:spPr>
        <p:txBody>
          <a:bodyPr>
            <a:noAutofit/>
          </a:bodyPr>
          <a:lstStyle/>
          <a:p>
            <a:r>
              <a:rPr lang="en-US" sz="3859" u="sng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TABLE OF CONTENTS </a:t>
            </a:r>
            <a:endParaRPr lang="en-IN" sz="3859" u="sng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DBDEA3-12A9-FF7E-90AA-7823B89631BB}"/>
              </a:ext>
            </a:extLst>
          </p:cNvPr>
          <p:cNvSpPr txBox="1"/>
          <p:nvPr/>
        </p:nvSpPr>
        <p:spPr>
          <a:xfrm>
            <a:off x="1800599" y="2245319"/>
            <a:ext cx="7501278" cy="5626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Project Overview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Requirement Analysis</a:t>
            </a:r>
          </a:p>
          <a:p>
            <a:pPr marL="902170" lvl="1" indent="-501206">
              <a:buAutoNum type="romanL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Software Requirement Specifications</a:t>
            </a:r>
          </a:p>
          <a:p>
            <a:pPr marL="902170" lvl="1" indent="-501206">
              <a:buAutoNum type="romanL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Use Cases 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Function Points &amp; Effort Estimation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Data Flow Diagram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Technology Platform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Application Snapshot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Future Enhancement</a:t>
            </a:r>
          </a:p>
          <a:p>
            <a:pPr marL="300723" indent="-300723">
              <a:buAutoNum type="arabicPeriod"/>
            </a:pPr>
            <a:r>
              <a:rPr lang="en-US" sz="2456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Conclusion</a:t>
            </a:r>
          </a:p>
          <a:p>
            <a:pPr marL="300723" indent="-300723">
              <a:buAutoNum type="arabicPeriod"/>
            </a:pPr>
            <a:endParaRPr lang="en-US" sz="2456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pPr marL="300723" indent="-300723">
              <a:buAutoNum type="arabicPeriod"/>
            </a:pPr>
            <a:endParaRPr lang="en-US" sz="2456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pPr marL="300723" indent="-300723">
              <a:buAutoNum type="arabicPeriod"/>
            </a:pPr>
            <a:endParaRPr lang="en-US" sz="2456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pPr marL="2305545" lvl="5" indent="-300723">
              <a:buAutoNum type="arabicPeriod"/>
            </a:pPr>
            <a:endParaRPr lang="en-US" sz="2456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  <a:p>
            <a:pPr marL="300723" indent="-300723">
              <a:buAutoNum type="arabicPeriod"/>
            </a:pPr>
            <a:endParaRPr lang="en-IN" sz="1579" dirty="0"/>
          </a:p>
        </p:txBody>
      </p:sp>
    </p:spTree>
    <p:extLst>
      <p:ext uri="{BB962C8B-B14F-4D97-AF65-F5344CB8AC3E}">
        <p14:creationId xmlns:p14="http://schemas.microsoft.com/office/powerpoint/2010/main" val="213320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73"/>
    </mc:Choice>
    <mc:Fallback xmlns="">
      <p:transition spd="slow" advTm="977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24D1E9-229C-E961-53D7-94F092AD9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59" y="1419823"/>
            <a:ext cx="2208921" cy="170271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5E9BEB-0E59-5E2A-91BC-D5027B57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5586"/>
            <a:ext cx="8785942" cy="1536947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PROJECT OVERVIEW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 :</a:t>
            </a:r>
            <a:endParaRPr lang="en-IN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75A94-E4DB-303A-C88E-B7E7D3217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355" y="2506540"/>
            <a:ext cx="7344725" cy="2647439"/>
          </a:xfrm>
        </p:spPr>
        <p:txBody>
          <a:bodyPr/>
          <a:lstStyle/>
          <a:p>
            <a:pPr marL="0" indent="0">
              <a:buNone/>
            </a:pPr>
            <a:r>
              <a:rPr lang="en-IN" sz="1579" kern="100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579" b="1" kern="100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Cloud-Based Healthcare Management System</a:t>
            </a:r>
            <a:r>
              <a:rPr lang="en-IN" sz="1579" kern="100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designed to streamline medical data storage, patient management, and doctor-patient interactions using cloud computing. It provides secure, real-time access to medical records, appointment scheduling, and telemedicine services.</a:t>
            </a:r>
          </a:p>
        </p:txBody>
      </p:sp>
    </p:spTree>
    <p:extLst>
      <p:ext uri="{BB962C8B-B14F-4D97-AF65-F5344CB8AC3E}">
        <p14:creationId xmlns:p14="http://schemas.microsoft.com/office/powerpoint/2010/main" val="343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88"/>
    </mc:Choice>
    <mc:Fallback xmlns="">
      <p:transition spd="slow" advTm="698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F495C-6E96-DFAC-64A7-522BBFB8F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80" y="1162773"/>
            <a:ext cx="8785942" cy="1536947"/>
          </a:xfrm>
        </p:spPr>
        <p:txBody>
          <a:bodyPr/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REQUIREMENT ANALYSIS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Footlight MT Light" panose="0204060206030A020304" pitchFamily="18" charset="0"/>
              </a:rPr>
              <a:t>:</a:t>
            </a:r>
            <a:endParaRPr lang="en-IN" dirty="0">
              <a:solidFill>
                <a:schemeClr val="accent4">
                  <a:lumMod val="50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D1099-4978-7B53-D0A9-8BAB5F264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670" y="3111598"/>
            <a:ext cx="9390142" cy="2632860"/>
          </a:xfrm>
        </p:spPr>
        <p:txBody>
          <a:bodyPr>
            <a:normAutofit lnSpcReduction="10000"/>
          </a:bodyPr>
          <a:lstStyle/>
          <a:p>
            <a:r>
              <a:rPr lang="en-IN" sz="1579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579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Cloud-Based Healthcare Management System</a:t>
            </a:r>
            <a:r>
              <a:rPr lang="en-IN" sz="1579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designed for hospitals and clinics to manage patient records, appointments, and medical history securely which require software and hardware such as</a:t>
            </a:r>
          </a:p>
          <a:p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579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Softwares</a:t>
            </a:r>
            <a:r>
              <a:rPr lang="en-IN" sz="1579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579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Requirements :     					</a:t>
            </a:r>
          </a:p>
          <a:p>
            <a:pPr marL="701688" lvl="1" indent="-300723">
              <a:buSzPts val="1000"/>
              <a:buFont typeface="Symbol" panose="05050102010706020507" pitchFamily="18" charset="2"/>
              <a:buChar char="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System: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Windows/Linux/MacOS</a:t>
            </a:r>
          </a:p>
          <a:p>
            <a:pPr marL="701688" lvl="1" indent="-300723">
              <a:buSzPts val="1000"/>
              <a:buFont typeface="Symbol" panose="05050102010706020507" pitchFamily="18" charset="2"/>
              <a:buChar char="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Platform: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Cloud-based (AWS, Azure, Google Cloud)</a:t>
            </a:r>
          </a:p>
          <a:p>
            <a:pPr marL="701688" lvl="1" indent="-300723">
              <a:buSzPts val="1000"/>
              <a:buFont typeface="Symbol" panose="05050102010706020507" pitchFamily="18" charset="2"/>
              <a:buChar char="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Server / Firebase / MongoDB</a:t>
            </a:r>
          </a:p>
          <a:p>
            <a:pPr marL="701688" lvl="1" indent="-300723">
              <a:buSzPts val="1000"/>
              <a:buFont typeface="Symbol" panose="05050102010706020507" pitchFamily="18" charset="2"/>
              <a:buChar char="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Language: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Java, Python, or Node.js</a:t>
            </a:r>
          </a:p>
          <a:p>
            <a:pPr lvl="7"/>
            <a:endParaRPr lang="en-US" sz="1052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SzPts val="1000"/>
              <a:buNone/>
              <a:tabLst>
                <a:tab pos="400964" algn="l"/>
              </a:tabLst>
            </a:pPr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62659-ADA0-788C-97CB-D6C0E6070F18}"/>
              </a:ext>
            </a:extLst>
          </p:cNvPr>
          <p:cNvSpPr txBox="1"/>
          <p:nvPr/>
        </p:nvSpPr>
        <p:spPr>
          <a:xfrm>
            <a:off x="5903582" y="3313271"/>
            <a:ext cx="4672406" cy="2386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0603" indent="-250603"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</a:pPr>
            <a:r>
              <a:rPr lang="en-US" sz="1579" dirty="0" err="1"/>
              <a:t>Hardwares</a:t>
            </a:r>
            <a:r>
              <a:rPr lang="en-US" sz="1579" dirty="0"/>
              <a:t> Requirements :</a:t>
            </a:r>
          </a:p>
          <a:p>
            <a:pPr>
              <a:buClr>
                <a:srgbClr val="00B0F0"/>
              </a:buClr>
              <a:buSzPct val="150000"/>
            </a:pPr>
            <a:endParaRPr lang="en-US" sz="1579" dirty="0"/>
          </a:p>
          <a:p>
            <a:pPr marL="651567" lvl="1" indent="-250603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</a:t>
            </a: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 Core i5 processor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equivalent</a:t>
            </a:r>
          </a:p>
          <a:p>
            <a:pPr lvl="1">
              <a:buClr>
                <a:srgbClr val="00B0F0"/>
              </a:buClr>
              <a:buSzPct val="100000"/>
            </a:pPr>
            <a:endParaRPr lang="en-IN" sz="140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1567" lvl="1" indent="-250603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8GB RAM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1TB cloud storage</a:t>
            </a:r>
          </a:p>
          <a:p>
            <a:pPr lvl="1">
              <a:buClr>
                <a:srgbClr val="00B0F0"/>
              </a:buClr>
              <a:buSzPct val="100000"/>
            </a:pPr>
            <a:endParaRPr lang="en-IN" sz="1403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1567" lvl="1" indent="-250603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 internet connection</a:t>
            </a:r>
            <a:endParaRPr lang="en-IN" sz="140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1567" lvl="1" indent="-250603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IN" sz="1579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1567" lvl="1" indent="-250603"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</a:pPr>
            <a:endParaRPr lang="en-US" sz="1579" dirty="0"/>
          </a:p>
          <a:p>
            <a:endParaRPr lang="en-US" sz="1579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08C973-69E9-DCF6-D2D9-C5B788D5F2F7}"/>
              </a:ext>
            </a:extLst>
          </p:cNvPr>
          <p:cNvSpPr txBox="1"/>
          <p:nvPr/>
        </p:nvSpPr>
        <p:spPr>
          <a:xfrm>
            <a:off x="3645491" y="5372582"/>
            <a:ext cx="5355930" cy="1148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0603" indent="-250603">
              <a:spcAft>
                <a:spcPts val="526"/>
              </a:spcAft>
              <a:buClr>
                <a:srgbClr val="00B0F0"/>
              </a:buClr>
              <a:buSzPct val="150000"/>
              <a:buFont typeface="Arial" panose="020B0604020202020204" pitchFamily="34" charset="0"/>
              <a:buChar char="•"/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Considerations :</a:t>
            </a:r>
            <a:endParaRPr lang="en-IN" sz="1403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51567" lvl="1" indent="-250603">
              <a:spcAft>
                <a:spcPts val="526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End-to-end encryption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data security</a:t>
            </a:r>
          </a:p>
          <a:p>
            <a:pPr marL="651567" lvl="1" indent="-250603">
              <a:spcAft>
                <a:spcPts val="526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  <a:tabLst>
                <a:tab pos="400964" algn="l"/>
              </a:tabLst>
            </a:pPr>
            <a:r>
              <a:rPr lang="en-IN" sz="1403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Two-factor authentication</a:t>
            </a:r>
            <a:r>
              <a:rPr lang="en-IN" sz="1403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login</a:t>
            </a:r>
          </a:p>
          <a:p>
            <a:pPr marL="651567" lvl="1" indent="-250603">
              <a:spcAft>
                <a:spcPts val="526"/>
              </a:spcAft>
              <a:buClr>
                <a:srgbClr val="00B0F0"/>
              </a:buClr>
              <a:buSzPct val="100000"/>
              <a:buFont typeface="Arial" panose="020B0604020202020204" pitchFamily="34" charset="0"/>
              <a:buChar char="•"/>
              <a:tabLst>
                <a:tab pos="400964" algn="l"/>
              </a:tabLst>
            </a:pPr>
            <a:r>
              <a:rPr lang="en-IN" sz="1403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HIPAA &amp; GDPR compliance</a:t>
            </a:r>
            <a:r>
              <a:rPr lang="en-IN" sz="1403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data privacy</a:t>
            </a:r>
            <a:endParaRPr lang="en-IN" sz="1403" dirty="0"/>
          </a:p>
        </p:txBody>
      </p:sp>
    </p:spTree>
    <p:extLst>
      <p:ext uri="{BB962C8B-B14F-4D97-AF65-F5344CB8AC3E}">
        <p14:creationId xmlns:p14="http://schemas.microsoft.com/office/powerpoint/2010/main" val="121396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EB16-20BD-C90E-B376-E8E069A21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0643" y="1057121"/>
            <a:ext cx="11553097" cy="1536947"/>
          </a:xfrm>
        </p:spPr>
        <p:txBody>
          <a:bodyPr>
            <a:normAutofit/>
          </a:bodyPr>
          <a:lstStyle/>
          <a:p>
            <a:r>
              <a:rPr lang="en-US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Software Requirement Specification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:</a:t>
            </a:r>
            <a:r>
              <a:rPr lang="en-US" dirty="0">
                <a:latin typeface="Footlight MT Light" panose="0204060206030A020304" pitchFamily="18" charset="0"/>
              </a:rPr>
              <a:t> </a:t>
            </a:r>
            <a:endParaRPr lang="en-IN" dirty="0">
              <a:latin typeface="Footlight MT Light" panose="0204060206030A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0D53A0-211C-C13C-2750-EAF14BC890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83726"/>
              </p:ext>
            </p:extLst>
          </p:nvPr>
        </p:nvGraphicFramePr>
        <p:xfrm>
          <a:off x="1308355" y="2964586"/>
          <a:ext cx="8785940" cy="292688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392970">
                  <a:extLst>
                    <a:ext uri="{9D8B030D-6E8A-4147-A177-3AD203B41FA5}">
                      <a16:colId xmlns:a16="http://schemas.microsoft.com/office/drawing/2014/main" val="331543442"/>
                    </a:ext>
                  </a:extLst>
                </a:gridCol>
                <a:gridCol w="4392970">
                  <a:extLst>
                    <a:ext uri="{9D8B030D-6E8A-4147-A177-3AD203B41FA5}">
                      <a16:colId xmlns:a16="http://schemas.microsoft.com/office/drawing/2014/main" val="3539742200"/>
                    </a:ext>
                  </a:extLst>
                </a:gridCol>
              </a:tblGrid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Functional Requirements</a:t>
                      </a:r>
                      <a:endParaRPr lang="en-IN" sz="1400" dirty="0"/>
                    </a:p>
                  </a:txBody>
                  <a:tcPr marL="80189" marR="80189" marT="40094" marB="40094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Non-functional Requirements</a:t>
                      </a:r>
                      <a:endParaRPr lang="en-IN" sz="1400" dirty="0"/>
                    </a:p>
                  </a:txBody>
                  <a:tcPr marL="80189" marR="80189" marT="40094" marB="40094"/>
                </a:tc>
                <a:extLst>
                  <a:ext uri="{0D108BD9-81ED-4DB2-BD59-A6C34878D82A}">
                    <a16:rowId xmlns:a16="http://schemas.microsoft.com/office/drawing/2014/main" val="75493452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User Management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Performance Requirements</a:t>
                      </a:r>
                      <a:endParaRPr lang="en-IN" sz="1400" dirty="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65576059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Scheduling </a:t>
                      </a:r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Security Requirements</a:t>
                      </a:r>
                      <a:endParaRPr lang="en-IN" sz="1400" dirty="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8940320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Electronic Health Records (EHR)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Availability &amp; Reliability</a:t>
                      </a:r>
                      <a:endParaRPr lang="en-IN" sz="1400" dirty="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5816637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Telemedicine &amp; Consultations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Scalability &amp; Maintainability</a:t>
                      </a:r>
                      <a:endParaRPr lang="en-IN" sz="1400" dirty="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80825353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Prescription Management 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703224265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Billing &amp; Payments</a:t>
                      </a:r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7388890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Notifications &amp; Alerts 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620722021"/>
                  </a:ext>
                </a:extLst>
              </a:tr>
              <a:tr h="325209">
                <a:tc>
                  <a:txBody>
                    <a:bodyPr/>
                    <a:lstStyle/>
                    <a:p>
                      <a:r>
                        <a:rPr lang="en-US" sz="1400" dirty="0"/>
                        <a:t>Reports &amp; Analytics</a:t>
                      </a:r>
                      <a:endParaRPr lang="en-IN" sz="1400" dirty="0"/>
                    </a:p>
                  </a:txBody>
                  <a:tcPr marL="80189" marR="80189" marT="40094" marB="40094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80189" marR="80189" marT="40094" marB="4009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0719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913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A50F-FC4E-9BB6-A94C-C8D5D5223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659" y="1494461"/>
            <a:ext cx="4712473" cy="915486"/>
          </a:xfrm>
        </p:spPr>
        <p:txBody>
          <a:bodyPr>
            <a:normAutofit/>
          </a:bodyPr>
          <a:lstStyle/>
          <a:p>
            <a:pPr algn="l"/>
            <a:r>
              <a:rPr lang="en-US" sz="4210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Use Cases</a:t>
            </a:r>
            <a:r>
              <a:rPr lang="en-US" sz="4210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:</a:t>
            </a:r>
            <a:endParaRPr lang="en-IN" sz="4210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6B0C9-135F-50D1-F579-7C4C40183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3337" y="2409950"/>
            <a:ext cx="4979769" cy="2739778"/>
          </a:xfrm>
        </p:spPr>
        <p:txBody>
          <a:bodyPr>
            <a:normAutofit fontScale="92500"/>
          </a:bodyPr>
          <a:lstStyle/>
          <a:p>
            <a:r>
              <a:rPr lang="en-IN" sz="2456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Book an Appointment</a:t>
            </a:r>
          </a:p>
          <a:p>
            <a:r>
              <a:rPr lang="en-IN" sz="2456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 Medical Records</a:t>
            </a:r>
          </a:p>
          <a:p>
            <a:r>
              <a:rPr lang="en-IN" sz="2456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Update Patient Diagnosis</a:t>
            </a:r>
          </a:p>
          <a:p>
            <a:r>
              <a:rPr lang="en-IN" sz="2456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Payment for Consultation</a:t>
            </a:r>
          </a:p>
          <a:p>
            <a:r>
              <a:rPr lang="en-IN" sz="2456" b="1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Conduct Telemedicine Consultation</a:t>
            </a:r>
          </a:p>
        </p:txBody>
      </p:sp>
    </p:spTree>
    <p:extLst>
      <p:ext uri="{BB962C8B-B14F-4D97-AF65-F5344CB8AC3E}">
        <p14:creationId xmlns:p14="http://schemas.microsoft.com/office/powerpoint/2010/main" val="37240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DB73-7DCC-FF01-5F96-46C707C3B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80" y="1207120"/>
            <a:ext cx="4440998" cy="935534"/>
          </a:xfrm>
        </p:spPr>
        <p:txBody>
          <a:bodyPr>
            <a:normAutofit/>
          </a:bodyPr>
          <a:lstStyle/>
          <a:p>
            <a:pPr algn="l"/>
            <a:r>
              <a:rPr lang="en-US" sz="4736" u="sng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Function Point</a:t>
            </a:r>
            <a:endParaRPr lang="en-IN" sz="4736" u="sng" dirty="0">
              <a:solidFill>
                <a:schemeClr val="accent2">
                  <a:lumMod val="50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7C5A5A-2CC3-5931-F9F3-E88B4A12D098}"/>
              </a:ext>
            </a:extLst>
          </p:cNvPr>
          <p:cNvSpPr txBox="1"/>
          <p:nvPr/>
        </p:nvSpPr>
        <p:spPr>
          <a:xfrm>
            <a:off x="1904479" y="3889702"/>
            <a:ext cx="4891504" cy="821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736" u="sng" dirty="0">
                <a:solidFill>
                  <a:schemeClr val="accent2">
                    <a:lumMod val="50000"/>
                  </a:schemeClr>
                </a:solidFill>
                <a:latin typeface="Colonna MT" panose="04020805060202030203" pitchFamily="82" charset="0"/>
              </a:rPr>
              <a:t>Effort Estimation</a:t>
            </a:r>
            <a:endParaRPr lang="en-IN" sz="4736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DEA80-4AB5-B7EC-0DF2-299BBC15A737}"/>
              </a:ext>
            </a:extLst>
          </p:cNvPr>
          <p:cNvSpPr txBox="1"/>
          <p:nvPr/>
        </p:nvSpPr>
        <p:spPr>
          <a:xfrm>
            <a:off x="1904479" y="4789981"/>
            <a:ext cx="6976408" cy="902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54" dirty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effort is the labour required to complete an activity. Work effort is typically the amount of focused an uninterrupted labour time required to compute an activity.</a:t>
            </a:r>
            <a:endParaRPr lang="en-IN" sz="1754" dirty="0">
              <a:solidFill>
                <a:schemeClr val="accent4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2D2579-D070-C8CE-A7C1-056EB7E3D1D3}"/>
              </a:ext>
            </a:extLst>
          </p:cNvPr>
          <p:cNvSpPr txBox="1"/>
          <p:nvPr/>
        </p:nvSpPr>
        <p:spPr>
          <a:xfrm>
            <a:off x="1904479" y="2205011"/>
            <a:ext cx="8469008" cy="1398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26"/>
              </a:spcAft>
              <a:buSzPct val="150000"/>
            </a:pPr>
            <a:r>
              <a:rPr lang="en-IN" sz="1754" kern="100" dirty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 point can used to</a:t>
            </a:r>
          </a:p>
          <a:p>
            <a:pPr lvl="1">
              <a:buSzPct val="100000"/>
            </a:pPr>
            <a:r>
              <a:rPr lang="en-IN" sz="1579" kern="100" dirty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Estimate the cost or effort required to design, code and test the software.</a:t>
            </a:r>
          </a:p>
          <a:p>
            <a:pPr lvl="1">
              <a:buSzPct val="100000"/>
            </a:pPr>
            <a:r>
              <a:rPr lang="en-IN" sz="1579" kern="100" dirty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Predict the numbers of the errors that will be encountered during the testing.</a:t>
            </a:r>
          </a:p>
          <a:p>
            <a:pPr lvl="1">
              <a:buSzPct val="100000"/>
            </a:pPr>
            <a:r>
              <a:rPr lang="en-IN" sz="1579" kern="100" dirty="0">
                <a:solidFill>
                  <a:schemeClr val="accent4">
                    <a:lumMod val="75000"/>
                  </a:schemeClr>
                </a:solidFill>
                <a:latin typeface="Footlight MT Light" panose="0204060206030A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Forecast the number of component and/or the number of projected source code lines in 	the implemented system.</a:t>
            </a:r>
          </a:p>
        </p:txBody>
      </p:sp>
    </p:spTree>
    <p:extLst>
      <p:ext uri="{BB962C8B-B14F-4D97-AF65-F5344CB8AC3E}">
        <p14:creationId xmlns:p14="http://schemas.microsoft.com/office/powerpoint/2010/main" val="3988580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CC12-A50D-4923-EAE7-9B043CE03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265" y="973237"/>
            <a:ext cx="4549128" cy="801886"/>
          </a:xfrm>
        </p:spPr>
        <p:txBody>
          <a:bodyPr>
            <a:normAutofit/>
          </a:bodyPr>
          <a:lstStyle/>
          <a:p>
            <a:pPr algn="l"/>
            <a:r>
              <a:rPr lang="en-US" sz="4210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Data Flow Diagram</a:t>
            </a:r>
            <a:endParaRPr lang="en-IN" sz="4210" u="sng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86C39-3999-4CE7-1515-839FBFDC2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267" y="1813639"/>
            <a:ext cx="3569044" cy="396348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A38B34-18C0-0E3C-A8E7-5519FC9584A7}"/>
              </a:ext>
            </a:extLst>
          </p:cNvPr>
          <p:cNvSpPr txBox="1"/>
          <p:nvPr/>
        </p:nvSpPr>
        <p:spPr>
          <a:xfrm>
            <a:off x="3079462" y="5903349"/>
            <a:ext cx="774046" cy="335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79" dirty="0">
                <a:latin typeface="Footlight MT Light" panose="0204060206030A020304" pitchFamily="18" charset="0"/>
              </a:rPr>
              <a:t>Level 0 </a:t>
            </a:r>
            <a:endParaRPr lang="en-IN" sz="1579" dirty="0">
              <a:latin typeface="Footlight MT Light" panose="0204060206030A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327E3-4913-E24B-DE20-3F77E5578C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569" y="1813639"/>
            <a:ext cx="4083678" cy="39668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7046A4-98F0-BCA2-7530-7521416FA6A7}"/>
              </a:ext>
            </a:extLst>
          </p:cNvPr>
          <p:cNvSpPr txBox="1"/>
          <p:nvPr/>
        </p:nvSpPr>
        <p:spPr>
          <a:xfrm>
            <a:off x="7692654" y="5903349"/>
            <a:ext cx="765979" cy="335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79" dirty="0">
                <a:latin typeface="Footlight MT Light" panose="0204060206030A020304" pitchFamily="18" charset="0"/>
              </a:rPr>
              <a:t>Level 1</a:t>
            </a:r>
            <a:endParaRPr lang="en-IN" sz="1579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89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CAF3-5762-FC37-70D9-6F62EB11D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359" y="871462"/>
            <a:ext cx="8785942" cy="1536947"/>
          </a:xfrm>
        </p:spPr>
        <p:txBody>
          <a:bodyPr>
            <a:normAutofit/>
          </a:bodyPr>
          <a:lstStyle/>
          <a:p>
            <a:r>
              <a:rPr lang="en-US" sz="4736" u="sng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Technology platforms</a:t>
            </a:r>
            <a:r>
              <a:rPr lang="en-US" sz="4736" dirty="0">
                <a:solidFill>
                  <a:schemeClr val="accent2">
                    <a:lumMod val="75000"/>
                  </a:schemeClr>
                </a:solidFill>
                <a:latin typeface="Colonna MT" panose="04020805060202030203" pitchFamily="82" charset="0"/>
              </a:rPr>
              <a:t> :</a:t>
            </a:r>
            <a:endParaRPr lang="en-IN" sz="4736" dirty="0">
              <a:solidFill>
                <a:schemeClr val="accent2">
                  <a:lumMod val="75000"/>
                </a:schemeClr>
              </a:solidFill>
              <a:latin typeface="Colonna MT" panose="04020805060202030203" pitchFamily="82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464D48B-A35F-55B5-3C9B-6DF6A0B0F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377" y="2548679"/>
            <a:ext cx="8167356" cy="323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89" tIns="40094" rIns="80189" bIns="40094" numCol="1" anchor="ctr" anchorCtr="0" compatLnSpc="1">
            <a:prstTxWarp prst="textNoShape">
              <a:avLst/>
            </a:prstTxWarp>
            <a:spAutoFit/>
          </a:bodyPr>
          <a:lstStyle/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Web Platform: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Cross-platform (accessible via browsers)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Application Development Framework: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HTML, CSS, JavaScript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Backend Language: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PHP / Node.js / Python (based on implementation)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Database: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MySQL / MongoDB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User Interface Language: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HTML &amp; CSS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API Integration: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RESTful APIs for interoperability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Hosting Platform: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Cloud (e.g., AWS, Azure, Firebase)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Security Protocols: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HTTPS, Token-based Authentication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105" b="1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Communication Medium:</a:t>
            </a:r>
            <a:r>
              <a:rPr lang="en-US" altLang="en-US" sz="2105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 Email, SMS, or push notifications for alerts</a:t>
            </a:r>
          </a:p>
          <a:p>
            <a:pPr defTabSz="801929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579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393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312</TotalTime>
  <Words>522</Words>
  <Application>Microsoft Office PowerPoint</Application>
  <PresentationFormat>Custom</PresentationFormat>
  <Paragraphs>92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Bahnschrift Condensed</vt:lpstr>
      <vt:lpstr>Bodoni MT Condensed</vt:lpstr>
      <vt:lpstr>Calibri</vt:lpstr>
      <vt:lpstr>Colonna MT</vt:lpstr>
      <vt:lpstr>Corbel</vt:lpstr>
      <vt:lpstr>Footlight MT Light</vt:lpstr>
      <vt:lpstr>Gadugi</vt:lpstr>
      <vt:lpstr>Perpetua Titling MT</vt:lpstr>
      <vt:lpstr>Symbol</vt:lpstr>
      <vt:lpstr>Parallax</vt:lpstr>
      <vt:lpstr>COMPUTER SCIENCE </vt:lpstr>
      <vt:lpstr>TABLE OF CONTENTS </vt:lpstr>
      <vt:lpstr>PROJECT OVERVIEW :</vt:lpstr>
      <vt:lpstr>REQUIREMENT ANALYSIS :</vt:lpstr>
      <vt:lpstr>Software Requirement Specification : </vt:lpstr>
      <vt:lpstr>Use Cases :</vt:lpstr>
      <vt:lpstr>Function Point</vt:lpstr>
      <vt:lpstr>Data Flow Diagram</vt:lpstr>
      <vt:lpstr>Technology platforms :</vt:lpstr>
      <vt:lpstr>Application Snapshot :</vt:lpstr>
      <vt:lpstr>PowerPoint Presentation</vt:lpstr>
      <vt:lpstr>Future Enhancement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Pranish Pradhan</dc:creator>
  <cp:lastModifiedBy>Pranish Pradhan</cp:lastModifiedBy>
  <cp:revision>2</cp:revision>
  <cp:lastPrinted>2025-04-11T05:50:43Z</cp:lastPrinted>
  <dcterms:created xsi:type="dcterms:W3CDTF">2025-04-09T05:07:08Z</dcterms:created>
  <dcterms:modified xsi:type="dcterms:W3CDTF">2025-04-11T06:06:25Z</dcterms:modified>
</cp:coreProperties>
</file>