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E59B8-844B-4464-BE3C-D8A95EFB3ED4}" type="datetimeFigureOut">
              <a:rPr lang="en-US" smtClean="0"/>
              <a:t>20-Aug-16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5C42F-418C-473F-BD61-D8A27DB2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5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</a:t>
            </a:r>
            <a:r>
              <a:rPr lang="en-US" baseline="0" dirty="0" smtClean="0"/>
              <a:t> possible us of </a:t>
            </a:r>
            <a:r>
              <a:rPr lang="en-US" baseline="0" dirty="0" err="1" smtClean="0"/>
              <a:t>resouce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5C42F-418C-473F-BD61-D8A27DB25F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1128" y="0"/>
            <a:ext cx="8574622" cy="2616199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Swarm Intelligence Based Maze Solver​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9750" y="446762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base"/>
            <a:r>
              <a:rPr lang="en-US" sz="24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069/BEX​</a:t>
            </a:r>
          </a:p>
          <a:p>
            <a:pPr algn="r" fontAlgn="base"/>
            <a:r>
              <a:rPr lang="en-US" sz="24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Digya</a:t>
            </a:r>
            <a:r>
              <a:rPr lang="en-US" sz="24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 Acharya​</a:t>
            </a:r>
          </a:p>
          <a:p>
            <a:pPr algn="r" fontAlgn="base"/>
            <a:r>
              <a:rPr lang="en-US" sz="24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Pranish</a:t>
            </a:r>
            <a:r>
              <a:rPr lang="en-US" sz="24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Bhagat</a:t>
            </a:r>
            <a:r>
              <a:rPr lang="en-US" sz="24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​</a:t>
            </a:r>
          </a:p>
          <a:p>
            <a:pPr algn="r" fontAlgn="base"/>
            <a:r>
              <a:rPr lang="en-US" sz="24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Pratik Bhandari​</a:t>
            </a:r>
          </a:p>
          <a:p>
            <a:pPr algn="r" fontAlgn="base"/>
            <a:r>
              <a:rPr lang="en-US" sz="24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Sijan</a:t>
            </a:r>
            <a:r>
              <a:rPr lang="en-US" sz="24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Bhattarai</a:t>
            </a:r>
            <a:r>
              <a:rPr lang="en-US" sz="24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9844" y="1"/>
            <a:ext cx="1994901" cy="6858000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H</a:t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000" dirty="0" smtClean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99845" cy="7075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45" y="1"/>
            <a:ext cx="5299845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523931" y="408591"/>
            <a:ext cx="12333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First Robot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3120" y="6320358"/>
            <a:ext cx="15250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Second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445" y="316468"/>
            <a:ext cx="8188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2625" y="300250"/>
            <a:ext cx="6509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Left Wall </a:t>
            </a:r>
            <a:r>
              <a:rPr lang="en-US" sz="4000" dirty="0"/>
              <a:t>F</a:t>
            </a:r>
            <a:r>
              <a:rPr lang="en-US" sz="4000" dirty="0" smtClean="0"/>
              <a:t>ollowing </a:t>
            </a:r>
            <a:r>
              <a:rPr lang="en-US" sz="4000" dirty="0"/>
              <a:t>A</a:t>
            </a:r>
            <a:r>
              <a:rPr lang="en-US" sz="4000" dirty="0" smtClean="0"/>
              <a:t>lgorithm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07" y="0"/>
            <a:ext cx="427939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4046" y="1528549"/>
            <a:ext cx="64071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Robot will reach the target by keeping track of the left wall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Priorities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	</a:t>
            </a:r>
            <a:r>
              <a:rPr lang="en-US" sz="2000" dirty="0" smtClean="0"/>
              <a:t>Left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Straight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</a:t>
            </a:r>
            <a:r>
              <a:rPr lang="en-US" sz="2000" dirty="0" smtClean="0"/>
              <a:t>ight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30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5009356" cy="4999631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 smtClean="0"/>
              <a:t>IR Sensors</a:t>
            </a:r>
          </a:p>
          <a:p>
            <a:pPr marL="0" indent="0">
              <a:buNone/>
            </a:pPr>
            <a:r>
              <a:rPr lang="en-US" dirty="0" smtClean="0"/>
              <a:t>	IR Transmitter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IR Receiver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7" y="2438399"/>
            <a:ext cx="4901997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92" y="1043189"/>
            <a:ext cx="968871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8778" y="581524"/>
            <a:ext cx="481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Can you guess the shortest path?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43" y="2645357"/>
            <a:ext cx="4050249" cy="228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4368">
            <a:off x="3435893" y="2891816"/>
            <a:ext cx="3024187" cy="17077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9638">
            <a:off x="3891295" y="2944719"/>
            <a:ext cx="3630713" cy="20502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1236">
            <a:off x="4396518" y="3032003"/>
            <a:ext cx="3911515" cy="22088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4788">
            <a:off x="5249033" y="2494915"/>
            <a:ext cx="2942018" cy="166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3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0833E-6 7.40741E-6 L -5.20833E-6 7.40741E-6 C 0.00104 -0.01735 0.00182 -0.01897 -5.20833E-6 -0.0368 C -0.0004 -0.04073 -0.00144 -0.04467 -0.00222 -0.04837 L -0.00443 -0.05995 C -0.006 -0.07175 -0.00495 -0.06527 -0.00769 -0.07939 C -0.00795 -0.08124 -0.00834 -0.08333 -0.00873 -0.08518 C -0.00951 -0.08842 -0.01029 -0.09166 -0.01094 -0.0949 C -0.01094 -0.0949 -0.01368 -0.10925 -0.0142 -0.11226 C -0.01459 -0.11411 -0.01485 -0.1162 -0.01524 -0.11805 C -0.01602 -0.12129 -0.0168 -0.1243 -0.01745 -0.12777 C -0.01784 -0.13009 -0.0181 -0.13286 -0.0185 -0.13541 C -0.01915 -0.13934 -0.02019 -0.14305 -0.02071 -0.14698 C -0.0211 -0.15022 -0.02136 -0.15346 -0.02175 -0.15671 C -0.02435 -0.17453 -0.02123 -0.14606 -0.02396 -0.17221 C -0.02422 -0.17522 -0.02553 -0.18981 -0.02618 -0.19328 C -0.0267 -0.19675 -0.02774 -0.19976 -0.02826 -0.203 C -0.02917 -0.2074 -0.02969 -0.21203 -0.03047 -0.21666 C -0.03086 -0.21851 -0.03126 -0.22036 -0.03152 -0.22245 C -0.0349 -0.24282 -0.02969 -0.21411 -0.03477 -0.24166 L -0.03594 -0.24745 C -0.03633 -0.24953 -0.03633 -0.25161 -0.03698 -0.25323 C -0.03998 -0.26134 -0.04206 -0.26643 -0.04467 -0.27453 C -0.04545 -0.27708 -0.04597 -0.27985 -0.04675 -0.28217 C -0.04779 -0.28495 -0.04883 -0.28772 -0.05001 -0.29004 C -0.05209 -0.29397 -0.05482 -0.29698 -0.05665 -0.30161 C -0.05925 -0.30879 -0.05964 -0.31064 -0.0642 -0.31712 C -0.06771 -0.32198 -0.07149 -0.32615 -0.07514 -0.33055 C -0.07618 -0.33194 -0.07735 -0.33309 -0.07839 -0.33448 C -0.08217 -0.33958 -0.08581 -0.34467 -0.09024 -0.34791 C -0.09245 -0.34953 -0.09467 -0.35046 -0.09688 -0.35184 L -0.10339 -0.35578 L -0.10665 -0.35763 C -0.10769 -0.35833 -0.10873 -0.35925 -0.1099 -0.35948 C -0.11211 -0.36018 -0.1142 -0.36064 -0.11641 -0.36157 C -0.12201 -0.36365 -0.11732 -0.36365 -0.12396 -0.36527 C -0.12787 -0.36643 -0.14493 -0.36874 -0.14792 -0.36921 L -0.1642 -0.37106 L -0.1642 -0.37106 " pathEditMode="relative" ptsTypes="AAAAAAAAAAAAAAAAAAAAAAAAAAAAAA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-2.08333E-7 -1.11111E-6 C 0.00326 -0.00277 0.00651 -0.00486 0.00977 -0.00787 C 0.01276 -0.01064 0.0155 -0.01435 0.01836 -0.01759 C 0.02018 -0.01944 0.02214 -0.02129 0.02383 -0.02337 C 0.02604 -0.02592 0.028 -0.02916 0.03034 -0.03101 C 0.03959 -0.03865 0.04922 -0.04537 0.0586 -0.05231 C 0.06406 -0.05625 0.08711 -0.07268 0.09232 -0.07546 C 0.12852 -0.09513 0.08347 -0.07013 0.12175 -0.09282 C 0.13867 -0.10277 0.14076 -0.10115 0.15977 -0.11805 C 0.18334 -0.13888 0.15169 -0.11134 0.17175 -0.12754 C 0.17474 -0.13009 0.17787 -0.13171 0.18047 -0.13541 C 0.18229 -0.13796 0.18425 -0.14027 0.18594 -0.14305 C 0.18711 -0.14537 0.18789 -0.14837 0.18919 -0.15092 C 0.19193 -0.15625 0.19492 -0.16111 0.19779 -0.1662 L 0.20326 -0.17592 C 0.20508 -0.17916 0.20716 -0.18194 0.20873 -0.18564 C 0.21016 -0.18888 0.21146 -0.19212 0.21302 -0.19537 C 0.22005 -0.20902 0.21784 -0.20162 0.225 -0.21851 C 0.2263 -0.22152 0.22696 -0.22523 0.22826 -0.228 C 0.22956 -0.23101 0.23138 -0.23287 0.23268 -0.23587 C 0.24206 -0.2574 0.23047 -0.23587 0.23919 -0.25138 C 0.23972 -0.25532 0.24037 -0.26087 0.24128 -0.26481 C 0.24128 -0.26481 0.24401 -0.27453 0.24466 -0.27638 L 0.24466 -0.27824 " pathEditMode="relative" ptsTypes="AAAAAAAAAAAAAAAAAAAAAA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3.54167E-6 0.00023 C 0.00209 0.00509 0.00404 0.01065 0.00651 0.01528 C 0.00769 0.01782 0.00964 0.01875 0.01081 0.02106 C 0.01224 0.02407 0.01263 0.02801 0.01407 0.03079 C 0.01745 0.03773 0.02175 0.04305 0.02487 0.05023 C 0.03308 0.06829 0.02761 0.05694 0.04232 0.08287 C 0.04414 0.08611 0.04584 0.08958 0.04779 0.09259 C 0.05026 0.09653 0.05287 0.10023 0.05534 0.10417 C 0.0573 0.10741 0.05886 0.11111 0.06081 0.11389 C 0.0625 0.1162 0.06446 0.11759 0.06628 0.11968 C 0.0681 0.12199 0.0698 0.125 0.07162 0.12731 C 0.07305 0.12893 0.07461 0.12986 0.07605 0.13125 C 0.07826 0.13356 0.07995 0.13819 0.08256 0.13889 C 0.08438 0.13958 0.0862 0.14005 0.08802 0.14097 C 0.09024 0.1419 0.09453 0.14491 0.09453 0.14514 C 0.10287 0.14352 0.1112 0.14259 0.11953 0.14097 C 0.12097 0.14074 0.1224 0.14005 0.12383 0.13889 C 0.125 0.13819 0.12592 0.13611 0.12709 0.13518 C 0.1392 0.1243 0.12657 0.13773 0.13685 0.12731 C 0.13868 0.12569 0.14037 0.12338 0.14232 0.12153 C 0.14401 0.12014 0.14597 0.11921 0.14779 0.11782 C 0.14896 0.11667 0.14987 0.11481 0.15105 0.11389 C 0.15417 0.11111 0.15769 0.10926 0.16081 0.10625 C 0.16237 0.10463 0.16342 0.10162 0.16511 0.10046 C 0.1668 0.09907 0.16875 0.09907 0.17058 0.09838 C 0.17201 0.09792 0.17344 0.09699 0.17487 0.09653 C 0.18828 0.09167 0.17565 0.09722 0.18581 0.09259 C 0.24532 0.09861 0.22696 0.08287 0.24662 0.10046 L 0.24779 0.10046 " pathEditMode="relative" rAng="0" ptsTypes="AAAAAAAAAAAAAAAAAAAAAAAAAAAA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72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1.45833E-6 -3.7037E-7 C 0.00039 0.00579 0.00117 0.01135 0.00117 0.01737 C 0.00117 0.02153 -0.00143 0.03149 -0.00221 0.03473 C -0.00729 0.0588 0.00221 0.01644 -0.00547 0.04815 C -0.0069 0.0544 -0.00612 0.05533 -0.00872 0.06158 C -0.01133 0.06829 -0.01497 0.07385 -0.01732 0.08102 C -0.01849 0.08426 -0.0194 0.0875 -0.02057 0.09074 C -0.02891 0.11158 -0.02109 0.0882 -0.0293 0.11181 C -0.03086 0.11644 -0.03203 0.12107 -0.03359 0.12547 C -0.03828 0.13727 -0.03932 0.13635 -0.04453 0.14676 C -0.04609 0.14977 -0.04727 0.15324 -0.04883 0.15625 C -0.05547 0.16875 -0.06016 0.17686 -0.06732 0.18727 C -0.07057 0.1919 -0.07331 0.19792 -0.07708 0.2007 C -0.07891 0.20209 -0.08086 0.20301 -0.08255 0.20463 C -0.08437 0.20625 -0.0862 0.20857 -0.08802 0.21042 C -0.09075 0.2132 -0.09479 0.21644 -0.09779 0.21806 C -0.09922 0.21899 -0.10065 0.21945 -0.10208 0.22014 C -0.10391 0.22199 -0.1056 0.22431 -0.10755 0.22593 C -0.11185 0.2294 -0.11419 0.2294 -0.11836 0.23172 C -0.12865 0.23681 -0.11224 0.22963 -0.12708 0.23542 C -0.12852 0.23612 -0.12995 0.23704 -0.13138 0.2375 C -0.13437 0.2382 -0.13724 0.23866 -0.1401 0.23936 C -0.15911 0.24792 -0.14427 0.24237 -0.1793 0.24514 C -0.20716 0.24746 -0.18698 0.24699 -0.20534 0.24699 L -0.20742 0.24699 " pathEditMode="relative" ptsTypes="AAAAAAAAAAAAAAAAAAAAAAAA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9706" y="798490"/>
            <a:ext cx="2202288" cy="861774"/>
          </a:xfrm>
          <a:prstGeom prst="rect">
            <a:avLst/>
          </a:prstGeom>
          <a:noFill/>
          <a:ln w="60325" cmpd="dbl">
            <a:solidFill>
              <a:schemeClr val="tx1"/>
            </a:solidFill>
          </a:ln>
          <a:scene3d>
            <a:camera prst="orthographicFront">
              <a:rot lat="0" lon="6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BankGothic Md BT" panose="020B0807020203060204" pitchFamily="34" charset="0"/>
                <a:ea typeface="SimHei" panose="02010609060101010101" pitchFamily="49" charset="-122"/>
                <a:cs typeface="Segoe UI Semibold" panose="020B0702040204020203" pitchFamily="34" charset="0"/>
              </a:rPr>
              <a:t>MAZE</a:t>
            </a:r>
            <a:endParaRPr lang="en-US" sz="5000" dirty="0">
              <a:latin typeface="BankGothic Md BT" panose="020B0807020203060204" pitchFamily="34" charset="0"/>
              <a:ea typeface="SimHei" panose="02010609060101010101" pitchFamily="49" charset="-122"/>
              <a:cs typeface="Segoe UI Semibold" panose="020B0702040204020203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05330" y="1229377"/>
            <a:ext cx="376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24428" y="796342"/>
            <a:ext cx="3041554" cy="861774"/>
          </a:xfrm>
          <a:prstGeom prst="rect">
            <a:avLst/>
          </a:prstGeom>
          <a:noFill/>
          <a:ln w="60325" cmpd="dbl">
            <a:solidFill>
              <a:schemeClr val="tx1"/>
            </a:solidFill>
          </a:ln>
          <a:scene3d>
            <a:camera prst="orthographicFront">
              <a:rot lat="0" lon="6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BankGothic Md BT" panose="020B0807020203060204" pitchFamily="34" charset="0"/>
                <a:ea typeface="SimHei" panose="02010609060101010101" pitchFamily="49" charset="-122"/>
                <a:cs typeface="Segoe UI Semibold" panose="020B0702040204020203" pitchFamily="34" charset="0"/>
              </a:rPr>
              <a:t>TARGET</a:t>
            </a:r>
            <a:endParaRPr lang="en-US" sz="5000" dirty="0">
              <a:latin typeface="BankGothic Md BT" panose="020B0807020203060204" pitchFamily="34" charset="0"/>
              <a:ea typeface="SimHei" panose="02010609060101010101" pitchFamily="49" charset="-122"/>
              <a:cs typeface="Segoe UI Semibold" panose="020B07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645205" y="2009104"/>
            <a:ext cx="13950" cy="3103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81859" y="5430591"/>
            <a:ext cx="5756855" cy="861774"/>
          </a:xfrm>
          <a:prstGeom prst="rect">
            <a:avLst/>
          </a:prstGeom>
          <a:noFill/>
          <a:ln w="60325" cmpd="dbl">
            <a:solidFill>
              <a:schemeClr val="tx1"/>
            </a:solidFill>
          </a:ln>
          <a:scene3d>
            <a:camera prst="orthographicFront">
              <a:rot lat="0" lon="6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BankGothic Md BT" panose="020B0807020203060204" pitchFamily="34" charset="0"/>
                <a:ea typeface="SimHei" panose="02010609060101010101" pitchFamily="49" charset="-122"/>
                <a:cs typeface="Segoe UI Semibold" panose="020B0702040204020203" pitchFamily="34" charset="0"/>
              </a:rPr>
              <a:t>INTELLIGENCE</a:t>
            </a:r>
            <a:endParaRPr lang="en-US" sz="5000" dirty="0">
              <a:latin typeface="BankGothic Md BT" panose="020B0807020203060204" pitchFamily="34" charset="0"/>
              <a:ea typeface="SimHei" panose="02010609060101010101" pitchFamily="49" charset="-122"/>
              <a:cs typeface="Segoe UI Semibold" panose="020B07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412901" y="5430591"/>
            <a:ext cx="2472744" cy="609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5762" y="4363792"/>
            <a:ext cx="4134119" cy="861774"/>
          </a:xfrm>
          <a:prstGeom prst="rect">
            <a:avLst/>
          </a:prstGeom>
          <a:noFill/>
          <a:ln w="60325" cmpd="dbl">
            <a:solidFill>
              <a:schemeClr val="tx1"/>
            </a:solidFill>
          </a:ln>
          <a:scene3d>
            <a:camera prst="orthographicFront">
              <a:rot lat="0" lon="6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BankGothic Md BT" panose="020B0807020203060204" pitchFamily="34" charset="0"/>
                <a:ea typeface="SimHei" panose="02010609060101010101" pitchFamily="49" charset="-122"/>
                <a:cs typeface="Segoe UI Semibold" panose="020B0702040204020203" pitchFamily="34" charset="0"/>
              </a:rPr>
              <a:t>WIRELESS</a:t>
            </a:r>
            <a:endParaRPr lang="en-US" sz="5000" dirty="0">
              <a:latin typeface="BankGothic Md BT" panose="020B0807020203060204" pitchFamily="34" charset="0"/>
              <a:ea typeface="SimHei" panose="02010609060101010101" pitchFamily="49" charset="-122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20838134">
            <a:off x="3952263" y="2200678"/>
            <a:ext cx="3866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Old Stamper" panose="02000500000000000000" pitchFamily="2" charset="0"/>
              </a:rPr>
              <a:t>SWARM</a:t>
            </a:r>
            <a:endParaRPr lang="en-US" sz="8000" dirty="0">
              <a:latin typeface="Old Stamper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use of resource</a:t>
            </a:r>
          </a:p>
          <a:p>
            <a:r>
              <a:rPr lang="en-US" dirty="0" smtClean="0"/>
              <a:t>Autonomous navigation</a:t>
            </a:r>
          </a:p>
          <a:p>
            <a:r>
              <a:rPr lang="en-US" dirty="0" smtClean="0"/>
              <a:t>Work Division</a:t>
            </a:r>
          </a:p>
          <a:p>
            <a:r>
              <a:rPr lang="en-US" dirty="0" smtClean="0"/>
              <a:t>De-centralization</a:t>
            </a:r>
          </a:p>
          <a:p>
            <a:r>
              <a:rPr lang="en-US" dirty="0" smtClean="0"/>
              <a:t>Unknown terrain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542197"/>
            <a:ext cx="10018713" cy="4715301"/>
          </a:xfrm>
        </p:spPr>
        <p:txBody>
          <a:bodyPr>
            <a:normAutofit/>
          </a:bodyPr>
          <a:lstStyle/>
          <a:p>
            <a:r>
              <a:rPr lang="en-US" dirty="0" smtClean="0"/>
              <a:t>Design of group of robots that operate without any form of centralized control</a:t>
            </a:r>
          </a:p>
          <a:p>
            <a:r>
              <a:rPr lang="en-US" dirty="0" smtClean="0"/>
              <a:t>Using local methods of control and communication</a:t>
            </a:r>
          </a:p>
          <a:p>
            <a:pPr lvl="1"/>
            <a:r>
              <a:rPr lang="en-US" dirty="0" smtClean="0"/>
              <a:t>Local control – autonomous operation</a:t>
            </a:r>
          </a:p>
          <a:p>
            <a:pPr lvl="1"/>
            <a:r>
              <a:rPr lang="en-US" dirty="0" smtClean="0"/>
              <a:t>Local communication – avoids bottlenecks</a:t>
            </a:r>
          </a:p>
          <a:p>
            <a:pPr lvl="1"/>
            <a:r>
              <a:rPr lang="en-US" dirty="0" smtClean="0"/>
              <a:t>Scalable – new robots can be added, or fail without need for recalibration</a:t>
            </a:r>
          </a:p>
          <a:p>
            <a:pPr lvl="1"/>
            <a:r>
              <a:rPr lang="en-US" dirty="0" smtClean="0"/>
              <a:t>Simplicity – cheap, expendable robots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Self-organization</a:t>
            </a:r>
          </a:p>
        </p:txBody>
      </p:sp>
    </p:spTree>
    <p:extLst>
      <p:ext uri="{BB962C8B-B14F-4D97-AF65-F5344CB8AC3E}">
        <p14:creationId xmlns:p14="http://schemas.microsoft.com/office/powerpoint/2010/main" val="11810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389" y="2255291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  <a:endParaRPr lang="en-US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55" y="0"/>
            <a:ext cx="529984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0845" y="5535276"/>
            <a:ext cx="428539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Copperplate Gothic Light" panose="020E0507020206020404" pitchFamily="34" charset="0"/>
              </a:rPr>
              <a:t>System Architecture</a:t>
            </a:r>
            <a:endParaRPr lang="en-US" sz="2800" dirty="0">
              <a:latin typeface="Copperplate Gothic Light" panose="020E05070202060204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9926" y="1555846"/>
            <a:ext cx="58272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First Robot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1200150" lvl="2" indent="-285750">
              <a:buFontTx/>
              <a:buChar char="-"/>
            </a:pP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Traverse with mistakes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Relay suitable information</a:t>
            </a:r>
            <a:endParaRPr lang="en-US" sz="2500" u="sng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5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Second Robot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lvl="1"/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</a:rPr>
              <a:t>	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- 	Traverse in shortest possible </a:t>
            </a:r>
          </a:p>
          <a:p>
            <a:pPr lvl="1"/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</a:rPr>
              <a:t>	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	path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617</TotalTime>
  <Words>136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SimHei</vt:lpstr>
      <vt:lpstr>Arial</vt:lpstr>
      <vt:lpstr>BankGothic Md BT</vt:lpstr>
      <vt:lpstr>Calibri</vt:lpstr>
      <vt:lpstr>Copperplate Gothic Light</vt:lpstr>
      <vt:lpstr>Corbel</vt:lpstr>
      <vt:lpstr>Courier New</vt:lpstr>
      <vt:lpstr>Old Stamper</vt:lpstr>
      <vt:lpstr>Roboto</vt:lpstr>
      <vt:lpstr>Roboto Light</vt:lpstr>
      <vt:lpstr>Segoe UI Semibold</vt:lpstr>
      <vt:lpstr>Parallax</vt:lpstr>
      <vt:lpstr>Swarm Intelligence Based Maze Solver​</vt:lpstr>
      <vt:lpstr>PowerPoint Presentation</vt:lpstr>
      <vt:lpstr>PowerPoint Presentation</vt:lpstr>
      <vt:lpstr>PowerPoint Presentation</vt:lpstr>
      <vt:lpstr>Why?</vt:lpstr>
      <vt:lpstr>Swarm</vt:lpstr>
      <vt:lpstr>Methodology</vt:lpstr>
      <vt:lpstr>PowerPoint Presentation</vt:lpstr>
      <vt:lpstr>PowerPoint Presentation</vt:lpstr>
      <vt:lpstr>Functional Overview</vt:lpstr>
      <vt:lpstr>R O B O T  S C H E M A T I C  </vt:lpstr>
      <vt:lpstr>PowerPoint Presentation</vt:lpstr>
      <vt:lpstr>PowerPoint Presentation</vt:lpstr>
      <vt:lpstr>Obstacle Detection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 Based Maze Solver​</dc:title>
  <dc:creator>DELL 5110</dc:creator>
  <cp:lastModifiedBy>DELL 5110</cp:lastModifiedBy>
  <cp:revision>29</cp:revision>
  <dcterms:created xsi:type="dcterms:W3CDTF">2016-08-19T17:44:09Z</dcterms:created>
  <dcterms:modified xsi:type="dcterms:W3CDTF">2016-08-20T04:02:13Z</dcterms:modified>
</cp:coreProperties>
</file>