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300" r:id="rId36"/>
    <p:sldId id="301" r:id="rId37"/>
    <p:sldId id="302" r:id="rId38"/>
    <p:sldId id="303" r:id="rId39"/>
    <p:sldId id="294" r:id="rId40"/>
    <p:sldId id="304" r:id="rId41"/>
    <p:sldId id="295" r:id="rId42"/>
    <p:sldId id="298" r:id="rId43"/>
    <p:sldId id="296" r:id="rId44"/>
    <p:sldId id="297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E9C35-9B58-4F00-8A22-699F7ADD981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F5484-4A19-42CA-9B18-A900CFE0007B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l"/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Obstacle Detection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F0043E-8F51-4F27-9D38-A279506C5A53}" type="parTrans" cxnId="{943E4087-5C89-4916-B60C-BCD6C44A5416}">
      <dgm:prSet/>
      <dgm:spPr/>
      <dgm:t>
        <a:bodyPr/>
        <a:lstStyle/>
        <a:p>
          <a:endParaRPr lang="en-US"/>
        </a:p>
      </dgm:t>
    </dgm:pt>
    <dgm:pt modelId="{57C26798-0C29-4973-B061-B2C4138EF591}" type="sibTrans" cxnId="{943E4087-5C89-4916-B60C-BCD6C44A5416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4B2C2B9-D7D2-4A17-A797-296001D0C54F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l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Maze Traversal and Target Detection 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D51733-A6D0-49D8-B03C-84514C64010D}" type="parTrans" cxnId="{5C1E9B84-EE22-4B83-8158-12833939C099}">
      <dgm:prSet/>
      <dgm:spPr/>
      <dgm:t>
        <a:bodyPr/>
        <a:lstStyle/>
        <a:p>
          <a:endParaRPr lang="en-US"/>
        </a:p>
      </dgm:t>
    </dgm:pt>
    <dgm:pt modelId="{637FC3C1-A028-45E7-80A5-F031CB80E4EB}" type="sibTrans" cxnId="{5C1E9B84-EE22-4B83-8158-12833939C099}">
      <dgm:prSet/>
      <dgm:spPr>
        <a:solidFill>
          <a:schemeClr val="tx1">
            <a:alpha val="90000"/>
          </a:schemeClr>
        </a:solidFill>
        <a:ln w="38100"/>
      </dgm:spPr>
      <dgm:t>
        <a:bodyPr/>
        <a:lstStyle/>
        <a:p>
          <a:endParaRPr lang="en-US" dirty="0"/>
        </a:p>
      </dgm:t>
    </dgm:pt>
    <dgm:pt modelId="{10787306-0430-4111-85B8-F64ADAA61438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l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Path Deduction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8D0564-FE3D-4F53-9955-C7872CDFDA61}" type="parTrans" cxnId="{FD815FE7-BB3D-40E0-A98E-194687BB5E08}">
      <dgm:prSet/>
      <dgm:spPr/>
      <dgm:t>
        <a:bodyPr/>
        <a:lstStyle/>
        <a:p>
          <a:endParaRPr lang="en-US"/>
        </a:p>
      </dgm:t>
    </dgm:pt>
    <dgm:pt modelId="{344080A7-F635-497F-B585-E22DAFCCCFB3}" type="sibTrans" cxnId="{FD815FE7-BB3D-40E0-A98E-194687BB5E08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723C77-C12C-4159-9CEC-DB6A50108F3A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l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Communication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CE8866-6661-43E1-9F60-6B31F53B16DC}" type="parTrans" cxnId="{12B2E1D2-6D50-4D68-98A4-3290DF30FD47}">
      <dgm:prSet/>
      <dgm:spPr/>
      <dgm:t>
        <a:bodyPr/>
        <a:lstStyle/>
        <a:p>
          <a:endParaRPr lang="en-US"/>
        </a:p>
      </dgm:t>
    </dgm:pt>
    <dgm:pt modelId="{5E1D7969-2484-4C6E-B708-01F371AA910E}" type="sibTrans" cxnId="{12B2E1D2-6D50-4D68-98A4-3290DF30FD47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087FA30-E39C-4254-83BA-BC7D1B579A90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l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E98772-690E-41FE-B743-CD073C4CF68A}" type="parTrans" cxnId="{5C7A03BD-B31C-472F-B1BD-E95C12BE1554}">
      <dgm:prSet/>
      <dgm:spPr/>
      <dgm:t>
        <a:bodyPr/>
        <a:lstStyle/>
        <a:p>
          <a:endParaRPr lang="en-US"/>
        </a:p>
      </dgm:t>
    </dgm:pt>
    <dgm:pt modelId="{96CBAE48-6FF1-4F44-AC25-CAAD54CCAB14}" type="sibTrans" cxnId="{5C7A03BD-B31C-472F-B1BD-E95C12BE1554}">
      <dgm:prSet/>
      <dgm:spPr/>
      <dgm:t>
        <a:bodyPr/>
        <a:lstStyle/>
        <a:p>
          <a:endParaRPr lang="en-US"/>
        </a:p>
      </dgm:t>
    </dgm:pt>
    <dgm:pt modelId="{E4EEB2D2-147F-4234-9C3D-0E4732349B49}" type="pres">
      <dgm:prSet presAssocID="{673E9C35-9B58-4F00-8A22-699F7ADD981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F300F5-3D33-49D4-A714-0BBDB1AA05C9}" type="pres">
      <dgm:prSet presAssocID="{673E9C35-9B58-4F00-8A22-699F7ADD9811}" presName="dummyMaxCanvas" presStyleCnt="0">
        <dgm:presLayoutVars/>
      </dgm:prSet>
      <dgm:spPr/>
    </dgm:pt>
    <dgm:pt modelId="{7FB385B6-832D-4A1C-A384-85D69E0E200A}" type="pres">
      <dgm:prSet presAssocID="{673E9C35-9B58-4F00-8A22-699F7ADD981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1304A-F5DA-4D1E-849D-96951D41C56F}" type="pres">
      <dgm:prSet presAssocID="{673E9C35-9B58-4F00-8A22-699F7ADD9811}" presName="FiveNodes_2" presStyleLbl="node1" presStyleIdx="1" presStyleCnt="5" custLinFactNeighborX="-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50229-E42E-4223-97BE-C5AB34674F44}" type="pres">
      <dgm:prSet presAssocID="{673E9C35-9B58-4F00-8A22-699F7ADD981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1F8FA-E5F9-4E62-91F5-07967B5F0295}" type="pres">
      <dgm:prSet presAssocID="{673E9C35-9B58-4F00-8A22-699F7ADD981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66E12-16CE-4D32-A50F-EDA28EF9E4B1}" type="pres">
      <dgm:prSet presAssocID="{673E9C35-9B58-4F00-8A22-699F7ADD981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155D-66AE-494E-9B9B-1C4677E38FB6}" type="pres">
      <dgm:prSet presAssocID="{673E9C35-9B58-4F00-8A22-699F7ADD981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2DA2F-141E-4B77-BF9A-24DD301B9153}" type="pres">
      <dgm:prSet presAssocID="{673E9C35-9B58-4F00-8A22-699F7ADD981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94F03-23B8-4F53-97EB-52565745F76A}" type="pres">
      <dgm:prSet presAssocID="{673E9C35-9B58-4F00-8A22-699F7ADD981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180C5-23B3-4731-90E1-1B27377A4D9C}" type="pres">
      <dgm:prSet presAssocID="{673E9C35-9B58-4F00-8A22-699F7ADD981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894FC-11FF-4A1B-922C-E4EDA32AF4A4}" type="pres">
      <dgm:prSet presAssocID="{673E9C35-9B58-4F00-8A22-699F7ADD981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6C077-FF74-43A9-889C-1E701D83B41C}" type="pres">
      <dgm:prSet presAssocID="{673E9C35-9B58-4F00-8A22-699F7ADD981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780FB-5CDA-49C3-A0CE-9F83B0C5FA3D}" type="pres">
      <dgm:prSet presAssocID="{673E9C35-9B58-4F00-8A22-699F7ADD981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D27E4-DA75-4A97-AEAC-60E64A8EE9BA}" type="pres">
      <dgm:prSet presAssocID="{673E9C35-9B58-4F00-8A22-699F7ADD981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89227-35E1-4134-9DC4-DBEF40E365B2}" type="pres">
      <dgm:prSet presAssocID="{673E9C35-9B58-4F00-8A22-699F7ADD981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39C57-2E27-4C21-B2B5-7031342A8BC6}" type="presOf" srcId="{4F723C77-C12C-4159-9CEC-DB6A50108F3A}" destId="{20F1F8FA-E5F9-4E62-91F5-07967B5F0295}" srcOrd="0" destOrd="0" presId="urn:microsoft.com/office/officeart/2005/8/layout/vProcess5"/>
    <dgm:cxn modelId="{E0173C4F-1315-4010-9490-CB1A8C7EEB10}" type="presOf" srcId="{10787306-0430-4111-85B8-F64ADAA61438}" destId="{407780FB-5CDA-49C3-A0CE-9F83B0C5FA3D}" srcOrd="1" destOrd="0" presId="urn:microsoft.com/office/officeart/2005/8/layout/vProcess5"/>
    <dgm:cxn modelId="{5C1E9B84-EE22-4B83-8158-12833939C099}" srcId="{673E9C35-9B58-4F00-8A22-699F7ADD9811}" destId="{84B2C2B9-D7D2-4A17-A797-296001D0C54F}" srcOrd="1" destOrd="0" parTransId="{56D51733-A6D0-49D8-B03C-84514C64010D}" sibTransId="{637FC3C1-A028-45E7-80A5-F031CB80E4EB}"/>
    <dgm:cxn modelId="{024DD569-E379-47C6-BC8B-D66D8FD41CEB}" type="presOf" srcId="{5087FA30-E39C-4254-83BA-BC7D1B579A90}" destId="{21D66E12-16CE-4D32-A50F-EDA28EF9E4B1}" srcOrd="0" destOrd="0" presId="urn:microsoft.com/office/officeart/2005/8/layout/vProcess5"/>
    <dgm:cxn modelId="{12B2E1D2-6D50-4D68-98A4-3290DF30FD47}" srcId="{673E9C35-9B58-4F00-8A22-699F7ADD9811}" destId="{4F723C77-C12C-4159-9CEC-DB6A50108F3A}" srcOrd="3" destOrd="0" parTransId="{88CE8866-6661-43E1-9F60-6B31F53B16DC}" sibTransId="{5E1D7969-2484-4C6E-B708-01F371AA910E}"/>
    <dgm:cxn modelId="{FD815FE7-BB3D-40E0-A98E-194687BB5E08}" srcId="{673E9C35-9B58-4F00-8A22-699F7ADD9811}" destId="{10787306-0430-4111-85B8-F64ADAA61438}" srcOrd="2" destOrd="0" parTransId="{D08D0564-FE3D-4F53-9955-C7872CDFDA61}" sibTransId="{344080A7-F635-497F-B585-E22DAFCCCFB3}"/>
    <dgm:cxn modelId="{A7B7E30E-0882-41FF-8EE1-3B0ADC94B2D1}" type="presOf" srcId="{84B2C2B9-D7D2-4A17-A797-296001D0C54F}" destId="{9CB1304A-F5DA-4D1E-849D-96951D41C56F}" srcOrd="0" destOrd="0" presId="urn:microsoft.com/office/officeart/2005/8/layout/vProcess5"/>
    <dgm:cxn modelId="{60A1B431-FC05-4753-8364-4F86CD4250B0}" type="presOf" srcId="{DA1F5484-4A19-42CA-9B18-A900CFE0007B}" destId="{7FB385B6-832D-4A1C-A384-85D69E0E200A}" srcOrd="0" destOrd="0" presId="urn:microsoft.com/office/officeart/2005/8/layout/vProcess5"/>
    <dgm:cxn modelId="{DE12AB54-8BB0-4DC8-8304-899A35E52D2F}" type="presOf" srcId="{5087FA30-E39C-4254-83BA-BC7D1B579A90}" destId="{F2489227-35E1-4134-9DC4-DBEF40E365B2}" srcOrd="1" destOrd="0" presId="urn:microsoft.com/office/officeart/2005/8/layout/vProcess5"/>
    <dgm:cxn modelId="{17888814-B953-4C93-A601-E857D6D91634}" type="presOf" srcId="{5E1D7969-2484-4C6E-B708-01F371AA910E}" destId="{688180C5-23B3-4731-90E1-1B27377A4D9C}" srcOrd="0" destOrd="0" presId="urn:microsoft.com/office/officeart/2005/8/layout/vProcess5"/>
    <dgm:cxn modelId="{9DFA691F-4D59-4F4D-AFE2-2D5D9498117B}" type="presOf" srcId="{673E9C35-9B58-4F00-8A22-699F7ADD9811}" destId="{E4EEB2D2-147F-4234-9C3D-0E4732349B49}" srcOrd="0" destOrd="0" presId="urn:microsoft.com/office/officeart/2005/8/layout/vProcess5"/>
    <dgm:cxn modelId="{AF7C1C9F-26D5-4422-B59C-3D0D6BF4EC48}" type="presOf" srcId="{57C26798-0C29-4973-B061-B2C4138EF591}" destId="{FD24155D-66AE-494E-9B9B-1C4677E38FB6}" srcOrd="0" destOrd="0" presId="urn:microsoft.com/office/officeart/2005/8/layout/vProcess5"/>
    <dgm:cxn modelId="{CC8E6458-8250-4985-BB6C-B6BD95DF32FF}" type="presOf" srcId="{4F723C77-C12C-4159-9CEC-DB6A50108F3A}" destId="{6B3D27E4-DA75-4A97-AEAC-60E64A8EE9BA}" srcOrd="1" destOrd="0" presId="urn:microsoft.com/office/officeart/2005/8/layout/vProcess5"/>
    <dgm:cxn modelId="{CAF2B659-6826-4EDA-AF9C-7E6336557C8A}" type="presOf" srcId="{84B2C2B9-D7D2-4A17-A797-296001D0C54F}" destId="{C486C077-FF74-43A9-889C-1E701D83B41C}" srcOrd="1" destOrd="0" presId="urn:microsoft.com/office/officeart/2005/8/layout/vProcess5"/>
    <dgm:cxn modelId="{AE19AA11-EDB0-46E3-91FA-F5556EAA9C03}" type="presOf" srcId="{637FC3C1-A028-45E7-80A5-F031CB80E4EB}" destId="{CC22DA2F-141E-4B77-BF9A-24DD301B9153}" srcOrd="0" destOrd="0" presId="urn:microsoft.com/office/officeart/2005/8/layout/vProcess5"/>
    <dgm:cxn modelId="{5C7A03BD-B31C-472F-B1BD-E95C12BE1554}" srcId="{673E9C35-9B58-4F00-8A22-699F7ADD9811}" destId="{5087FA30-E39C-4254-83BA-BC7D1B579A90}" srcOrd="4" destOrd="0" parTransId="{E9E98772-690E-41FE-B743-CD073C4CF68A}" sibTransId="{96CBAE48-6FF1-4F44-AC25-CAAD54CCAB14}"/>
    <dgm:cxn modelId="{20D6B6F5-9BAE-4127-A6E0-F3261F44D3AD}" type="presOf" srcId="{10787306-0430-4111-85B8-F64ADAA61438}" destId="{90750229-E42E-4223-97BE-C5AB34674F44}" srcOrd="0" destOrd="0" presId="urn:microsoft.com/office/officeart/2005/8/layout/vProcess5"/>
    <dgm:cxn modelId="{943E4087-5C89-4916-B60C-BCD6C44A5416}" srcId="{673E9C35-9B58-4F00-8A22-699F7ADD9811}" destId="{DA1F5484-4A19-42CA-9B18-A900CFE0007B}" srcOrd="0" destOrd="0" parTransId="{BAF0043E-8F51-4F27-9D38-A279506C5A53}" sibTransId="{57C26798-0C29-4973-B061-B2C4138EF591}"/>
    <dgm:cxn modelId="{E05DAD3D-23FB-4566-84F8-C8151506AFA5}" type="presOf" srcId="{344080A7-F635-497F-B585-E22DAFCCCFB3}" destId="{67394F03-23B8-4F53-97EB-52565745F76A}" srcOrd="0" destOrd="0" presId="urn:microsoft.com/office/officeart/2005/8/layout/vProcess5"/>
    <dgm:cxn modelId="{02501550-78A4-4954-A269-A9E42291113D}" type="presOf" srcId="{DA1F5484-4A19-42CA-9B18-A900CFE0007B}" destId="{B9E894FC-11FF-4A1B-922C-E4EDA32AF4A4}" srcOrd="1" destOrd="0" presId="urn:microsoft.com/office/officeart/2005/8/layout/vProcess5"/>
    <dgm:cxn modelId="{A554CAEE-0587-40A7-860E-47D9DE69366E}" type="presParOf" srcId="{E4EEB2D2-147F-4234-9C3D-0E4732349B49}" destId="{70F300F5-3D33-49D4-A714-0BBDB1AA05C9}" srcOrd="0" destOrd="0" presId="urn:microsoft.com/office/officeart/2005/8/layout/vProcess5"/>
    <dgm:cxn modelId="{9151D594-0EE6-44CC-9FBE-0415C820FD3E}" type="presParOf" srcId="{E4EEB2D2-147F-4234-9C3D-0E4732349B49}" destId="{7FB385B6-832D-4A1C-A384-85D69E0E200A}" srcOrd="1" destOrd="0" presId="urn:microsoft.com/office/officeart/2005/8/layout/vProcess5"/>
    <dgm:cxn modelId="{FC16C3A4-6B2A-438B-A442-F5D09E8FD93B}" type="presParOf" srcId="{E4EEB2D2-147F-4234-9C3D-0E4732349B49}" destId="{9CB1304A-F5DA-4D1E-849D-96951D41C56F}" srcOrd="2" destOrd="0" presId="urn:microsoft.com/office/officeart/2005/8/layout/vProcess5"/>
    <dgm:cxn modelId="{AB0AF689-610E-4ADE-8D43-F3F2A2773F63}" type="presParOf" srcId="{E4EEB2D2-147F-4234-9C3D-0E4732349B49}" destId="{90750229-E42E-4223-97BE-C5AB34674F44}" srcOrd="3" destOrd="0" presId="urn:microsoft.com/office/officeart/2005/8/layout/vProcess5"/>
    <dgm:cxn modelId="{E8318AC3-8CAD-483C-9489-20A388138B2B}" type="presParOf" srcId="{E4EEB2D2-147F-4234-9C3D-0E4732349B49}" destId="{20F1F8FA-E5F9-4E62-91F5-07967B5F0295}" srcOrd="4" destOrd="0" presId="urn:microsoft.com/office/officeart/2005/8/layout/vProcess5"/>
    <dgm:cxn modelId="{2B724605-BD50-4E33-9596-69D2E1690021}" type="presParOf" srcId="{E4EEB2D2-147F-4234-9C3D-0E4732349B49}" destId="{21D66E12-16CE-4D32-A50F-EDA28EF9E4B1}" srcOrd="5" destOrd="0" presId="urn:microsoft.com/office/officeart/2005/8/layout/vProcess5"/>
    <dgm:cxn modelId="{21579D7C-445B-481B-BDC0-A2DABBA89477}" type="presParOf" srcId="{E4EEB2D2-147F-4234-9C3D-0E4732349B49}" destId="{FD24155D-66AE-494E-9B9B-1C4677E38FB6}" srcOrd="6" destOrd="0" presId="urn:microsoft.com/office/officeart/2005/8/layout/vProcess5"/>
    <dgm:cxn modelId="{7EF4486E-CBE8-4570-9069-83FC7F9C6B7B}" type="presParOf" srcId="{E4EEB2D2-147F-4234-9C3D-0E4732349B49}" destId="{CC22DA2F-141E-4B77-BF9A-24DD301B9153}" srcOrd="7" destOrd="0" presId="urn:microsoft.com/office/officeart/2005/8/layout/vProcess5"/>
    <dgm:cxn modelId="{D7A3E64D-5E9D-4288-B8E3-0BC6E61A6598}" type="presParOf" srcId="{E4EEB2D2-147F-4234-9C3D-0E4732349B49}" destId="{67394F03-23B8-4F53-97EB-52565745F76A}" srcOrd="8" destOrd="0" presId="urn:microsoft.com/office/officeart/2005/8/layout/vProcess5"/>
    <dgm:cxn modelId="{F17C0E98-ED67-4844-8D7C-0EA9DD6C8A8B}" type="presParOf" srcId="{E4EEB2D2-147F-4234-9C3D-0E4732349B49}" destId="{688180C5-23B3-4731-90E1-1B27377A4D9C}" srcOrd="9" destOrd="0" presId="urn:microsoft.com/office/officeart/2005/8/layout/vProcess5"/>
    <dgm:cxn modelId="{4F73E4D9-FAA9-49CE-A84E-80E598F63ADE}" type="presParOf" srcId="{E4EEB2D2-147F-4234-9C3D-0E4732349B49}" destId="{B9E894FC-11FF-4A1B-922C-E4EDA32AF4A4}" srcOrd="10" destOrd="0" presId="urn:microsoft.com/office/officeart/2005/8/layout/vProcess5"/>
    <dgm:cxn modelId="{F33155C5-DCF7-4C2C-9C14-D4CF04BE1F76}" type="presParOf" srcId="{E4EEB2D2-147F-4234-9C3D-0E4732349B49}" destId="{C486C077-FF74-43A9-889C-1E701D83B41C}" srcOrd="11" destOrd="0" presId="urn:microsoft.com/office/officeart/2005/8/layout/vProcess5"/>
    <dgm:cxn modelId="{28121540-C17C-4C84-B9C7-AEC68567EBB8}" type="presParOf" srcId="{E4EEB2D2-147F-4234-9C3D-0E4732349B49}" destId="{407780FB-5CDA-49C3-A0CE-9F83B0C5FA3D}" srcOrd="12" destOrd="0" presId="urn:microsoft.com/office/officeart/2005/8/layout/vProcess5"/>
    <dgm:cxn modelId="{EFCBE3F1-951D-4477-A229-902F5E7A9611}" type="presParOf" srcId="{E4EEB2D2-147F-4234-9C3D-0E4732349B49}" destId="{6B3D27E4-DA75-4A97-AEAC-60E64A8EE9BA}" srcOrd="13" destOrd="0" presId="urn:microsoft.com/office/officeart/2005/8/layout/vProcess5"/>
    <dgm:cxn modelId="{62759245-8680-461C-B69E-F5CEC3C5BD68}" type="presParOf" srcId="{E4EEB2D2-147F-4234-9C3D-0E4732349B49}" destId="{F2489227-35E1-4134-9DC4-DBEF40E365B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385B6-832D-4A1C-A384-85D69E0E200A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Obstacle Detection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40" y="22940"/>
        <a:ext cx="5135942" cy="737360"/>
      </dsp:txXfrm>
    </dsp:sp>
    <dsp:sp modelId="{9CB1304A-F5DA-4D1E-849D-96951D41C56F}">
      <dsp:nvSpPr>
        <dsp:cNvPr id="0" name=""/>
        <dsp:cNvSpPr/>
      </dsp:nvSpPr>
      <dsp:spPr>
        <a:xfrm>
          <a:off x="440793" y="892024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Maze Traversal and Target Detection 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3733" y="914964"/>
        <a:ext cx="5064287" cy="737360"/>
      </dsp:txXfrm>
    </dsp:sp>
    <dsp:sp modelId="{90750229-E42E-4223-97BE-C5AB34674F44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Path Deduction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9910" y="1806988"/>
        <a:ext cx="5064287" cy="737360"/>
      </dsp:txXfrm>
    </dsp:sp>
    <dsp:sp modelId="{20F1F8FA-E5F9-4E62-91F5-07967B5F0295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Communication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3395" y="2699012"/>
        <a:ext cx="5064287" cy="737360"/>
      </dsp:txXfrm>
    </dsp:sp>
    <dsp:sp modelId="{21D66E12-16CE-4D32-A50F-EDA28EF9E4B1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6880" y="3591037"/>
        <a:ext cx="5064287" cy="737360"/>
      </dsp:txXfrm>
    </dsp:sp>
    <dsp:sp modelId="{FD24155D-66AE-494E-9B9B-1C4677E38FB6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5678201" y="572200"/>
        <a:ext cx="280008" cy="383102"/>
      </dsp:txXfrm>
    </dsp:sp>
    <dsp:sp modelId="{CC22DA2F-141E-4B77-BF9A-24DD301B9153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131686" y="1464225"/>
        <a:ext cx="280008" cy="383102"/>
      </dsp:txXfrm>
    </dsp:sp>
    <dsp:sp modelId="{67394F03-23B8-4F53-97EB-52565745F76A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585171" y="2343195"/>
        <a:ext cx="280008" cy="383102"/>
      </dsp:txXfrm>
    </dsp:sp>
    <dsp:sp modelId="{688180C5-23B3-4731-90E1-1B27377A4D9C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7038657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347E1-DD40-4E35-AA76-8F1DC7180FA4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05D51-4D45-44BC-A299-73F74E048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645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afternoon everyone, I am </a:t>
            </a:r>
            <a:r>
              <a:rPr lang="en-US" baseline="0" dirty="0" err="1" smtClean="0"/>
              <a:t>Pranish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Bhagat</a:t>
            </a:r>
            <a:r>
              <a:rPr lang="en-US" baseline="0" dirty="0" smtClean="0"/>
              <a:t> and my roll number is 069/</a:t>
            </a:r>
            <a:r>
              <a:rPr lang="en-US" baseline="0" dirty="0" err="1" smtClean="0"/>
              <a:t>bex</a:t>
            </a:r>
            <a:r>
              <a:rPr lang="en-US" baseline="0" smtClean="0"/>
              <a:t>/425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190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passing the high frequency component and preventing the loss of MOSFET,</a:t>
            </a:r>
            <a:r>
              <a:rPr lang="en-US" baseline="0" dirty="0" smtClean="0"/>
              <a:t> capacitor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053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easily determine the shortest path.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But how does a robot finds it?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439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project is an implementation of concept of swarm which tries to tackle the following problems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886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 with swarm, swarm</a:t>
            </a:r>
            <a:r>
              <a:rPr lang="en-US" baseline="0" dirty="0" smtClean="0"/>
              <a:t> robotics is the study of design of group of robots which operates without any form of central control.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323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Swarm robotics makes a system more appealing</a:t>
            </a:r>
            <a:r>
              <a:rPr lang="en-US" baseline="0" dirty="0" smtClean="0"/>
              <a:t> in several potential applications; some of which are mentioned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95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r>
              <a:rPr lang="en-US" baseline="0" dirty="0" smtClean="0"/>
              <a:t> arises? Why swarm?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target can only be detected with the help of a single robot with the use of sensors. The other following robots do not have to detect the target rather they can follow the directions and reach the target. </a:t>
            </a:r>
          </a:p>
          <a:p>
            <a:r>
              <a:rPr lang="en-US" baseline="0" dirty="0" smtClean="0"/>
              <a:t>They cope well with the failure of a single individual.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494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Entering into </a:t>
            </a:r>
            <a:r>
              <a:rPr lang="en-US" dirty="0" err="1" smtClean="0"/>
              <a:t>thre</a:t>
            </a:r>
            <a:r>
              <a:rPr lang="en-US" dirty="0" smtClean="0"/>
              <a:t> methodology</a:t>
            </a:r>
            <a:r>
              <a:rPr lang="en-US" baseline="0" dirty="0" smtClean="0"/>
              <a:t> section, it has been divided into 5sections: namely;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54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take a </a:t>
            </a:r>
            <a:r>
              <a:rPr lang="en-US" dirty="0" err="1" smtClean="0"/>
              <a:t>genral</a:t>
            </a:r>
            <a:r>
              <a:rPr lang="en-US" baseline="0" dirty="0" smtClean="0"/>
              <a:t> overview of the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98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functional block diagram.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815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A1D-83AA-47BD-9835-E92CB45B6237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6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B22-CDCB-4601-9BBF-A9B6AACD176F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594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191-3229-4390-948B-927FA6A9C961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8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14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654-56C4-4B99-9E31-EC28D52A6A9E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95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3BB-25D7-4381-9372-E7BF06ACDB85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773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CB7-8E7F-4F18-93F6-20260E1C6D3B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552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8470-C2E5-4A36-96CE-DCE834A1911A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261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6C69-F9A8-443A-8F17-4485B899DC19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8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B6AA-0B55-4AAA-8BAC-10AE3CC057D0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351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4602-8471-4314-94A7-55C8A82593F3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19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24ED-E582-4F7A-A61A-805D75E2816A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EEBB-B51F-4EF6-93D8-7BA269463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07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292099"/>
            <a:ext cx="8102600" cy="127674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 BASED MAZE SOLVER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700" y="1981200"/>
            <a:ext cx="6248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</a:t>
            </a:r>
            <a:endParaRPr lang="en-US" sz="2800" b="1" spc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Digya Acharya(069BEX412)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Pranish Bhagat(069BEX425)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Pratik Bhandari(069BEX427)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Sijan Bhattarai(069BEX438)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Mr. Dinesh Baniya Kshatri</a:t>
            </a:r>
          </a:p>
          <a:p>
            <a:pPr lvl="1"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32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B814-4E46-4FD6-AC14-ABC9854CA13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90689"/>
            <a:ext cx="9144000" cy="4665662"/>
          </a:xfrm>
        </p:spPr>
      </p:pic>
    </p:spTree>
    <p:extLst>
      <p:ext uri="{BB962C8B-B14F-4D97-AF65-F5344CB8AC3E}">
        <p14:creationId xmlns:p14="http://schemas.microsoft.com/office/powerpoint/2010/main" xmlns="" val="30194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Overview-First Robot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robot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traverses the entire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maze.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(non-optimal path)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left wall following algorithm.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etects the target.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optimized path to the second robot.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Overview-Second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robot receives the optimized path from the first robot.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raverses the maze in the shortest path possible.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40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Robot Schematic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5975" y="1690689"/>
            <a:ext cx="4972050" cy="49006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90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Robot 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2950" y="1536700"/>
            <a:ext cx="5118100" cy="50926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31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17" y="1690689"/>
            <a:ext cx="8812696" cy="448627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Maze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537239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the Wall: 8 inches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3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8661" y="2173357"/>
            <a:ext cx="4929809" cy="41829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Carried Out Through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FC-51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endParaRPr lang="en-US" dirty="0">
              <a:latin typeface="Roboto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1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Detection-Left Wall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1" y="1690689"/>
            <a:ext cx="7886700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56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Detection-Left Wall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80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Traversal-First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Wall Following Algorithm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reach the target by keeping track of the left wall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1364469"/>
              </p:ext>
            </p:extLst>
          </p:nvPr>
        </p:nvGraphicFramePr>
        <p:xfrm>
          <a:off x="628650" y="3098800"/>
          <a:ext cx="7886700" cy="25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/>
                <a:gridCol w="395605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Priorities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Straight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U-Turn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38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008D-8D1F-4DDE-8A4D-C17210891AE6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8/24/2016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 Based Maze Solver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7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4608" y="365126"/>
            <a:ext cx="4279392" cy="599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Traversal-First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27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Traversal-First Robot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90689"/>
            <a:ext cx="9144000" cy="4665662"/>
          </a:xfrm>
        </p:spPr>
      </p:pic>
    </p:spTree>
    <p:extLst>
      <p:ext uri="{BB962C8B-B14F-4D97-AF65-F5344CB8AC3E}">
        <p14:creationId xmlns:p14="http://schemas.microsoft.com/office/powerpoint/2010/main" xmlns="" val="29842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90689"/>
            <a:ext cx="8945217" cy="46656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Traversal-First Robot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ircular Arrow 10"/>
          <p:cNvSpPr/>
          <p:nvPr/>
        </p:nvSpPr>
        <p:spPr>
          <a:xfrm rot="16200000">
            <a:off x="3530600" y="3375026"/>
            <a:ext cx="685800" cy="1117600"/>
          </a:xfrm>
          <a:prstGeom prst="circularArrow">
            <a:avLst>
              <a:gd name="adj1" fmla="val 0"/>
              <a:gd name="adj2" fmla="val 1142319"/>
              <a:gd name="adj3" fmla="val 20987583"/>
              <a:gd name="adj4" fmla="val 10800000"/>
              <a:gd name="adj5" fmla="val 87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0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Detection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Smoke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detected using MQ-2 Smoke Sensor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Smoke generated using incense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Spreading contained with enclosure</a:t>
            </a:r>
          </a:p>
        </p:txBody>
      </p:sp>
    </p:spTree>
    <p:extLst>
      <p:ext uri="{BB962C8B-B14F-4D97-AF65-F5344CB8AC3E}">
        <p14:creationId xmlns:p14="http://schemas.microsoft.com/office/powerpoint/2010/main" xmlns="" val="41033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Detection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9100" y="1690689"/>
            <a:ext cx="6184900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05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0425" y="1346833"/>
            <a:ext cx="5743575" cy="3782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followed by the first robot.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9293957"/>
              </p:ext>
            </p:extLst>
          </p:nvPr>
        </p:nvGraphicFramePr>
        <p:xfrm>
          <a:off x="688975" y="4671950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76716" y="2756848"/>
            <a:ext cx="49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5833" y="2756848"/>
            <a:ext cx="37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2119" y="3357349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3960" y="3357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4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550" y="2287530"/>
            <a:ext cx="8051800" cy="2892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Deduction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decisions required for shortest 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38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deduced path stored in an array.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array is sent to the second robot.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7209355"/>
              </p:ext>
            </p:extLst>
          </p:nvPr>
        </p:nvGraphicFramePr>
        <p:xfrm>
          <a:off x="1155700" y="28321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74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deduced path sent to the robot via Bluetooth.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HC-05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interfacing the Arduinos’.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HC-05 used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first robot 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second robot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 is established.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only from the first to the second robot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17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847851"/>
            <a:ext cx="7886700" cy="4351338"/>
          </a:xfrm>
        </p:spPr>
        <p:txBody>
          <a:bodyPr/>
          <a:lstStyle/>
          <a:p>
            <a:r>
              <a:rPr lang="en-US" dirty="0" smtClean="0"/>
              <a:t>Asynchronous Connectionless Packet’s Payload i.e. only data is sent to the second robot. </a:t>
            </a:r>
          </a:p>
          <a:p>
            <a:endParaRPr lang="en-US" dirty="0"/>
          </a:p>
          <a:p>
            <a:r>
              <a:rPr lang="en-US" dirty="0" smtClean="0"/>
              <a:t>The decoded array used as the payload for the wireless transfer.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969596"/>
              </p:ext>
            </p:extLst>
          </p:nvPr>
        </p:nvGraphicFramePr>
        <p:xfrm>
          <a:off x="1390650" y="47625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60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a robot find the shortest path?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2226468"/>
            <a:ext cx="8312150" cy="4199731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C09-9803-4DE7-813B-8304AE27DF3A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3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478157"/>
            <a:ext cx="9144000" cy="3878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Path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receiving the optimal path, the second robot traverses the maze avoiding wrong turns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3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052" y="1550503"/>
            <a:ext cx="8706679" cy="46780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Path Traversal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4572000" y="3883438"/>
            <a:ext cx="1885950" cy="12573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Path Traversal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90689"/>
            <a:ext cx="8998225" cy="4665662"/>
          </a:xfrm>
        </p:spPr>
      </p:pic>
    </p:spTree>
    <p:extLst>
      <p:ext uri="{BB962C8B-B14F-4D97-AF65-F5344CB8AC3E}">
        <p14:creationId xmlns:p14="http://schemas.microsoft.com/office/powerpoint/2010/main" xmlns="" val="32684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6000" y="1524001"/>
            <a:ext cx="4036712" cy="4682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 Kinematics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2 drive wheels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degree of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freedom 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9341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H-Bridge L298N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interface motor with Arduino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switching element.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center.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54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H-Bridge L298N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485" y="1943100"/>
            <a:ext cx="3987130" cy="4178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6450477"/>
              </p:ext>
            </p:extLst>
          </p:nvPr>
        </p:nvGraphicFramePr>
        <p:xfrm>
          <a:off x="4813300" y="1943099"/>
          <a:ext cx="3702050" cy="417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44"/>
                <a:gridCol w="602201"/>
                <a:gridCol w="582455"/>
                <a:gridCol w="602201"/>
                <a:gridCol w="1293249"/>
              </a:tblGrid>
              <a:tr h="642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Motor moves right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Motor moves left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Motor coasts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Motor brakes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Motor brakes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 circuit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 circuit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Short circuit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79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H-Bridge L298N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6581" y="1690689"/>
            <a:ext cx="4445000" cy="37422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95119" y="5475843"/>
            <a:ext cx="416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Motor moves in forward direction.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184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H-Bridge L298N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4400" y="1690689"/>
            <a:ext cx="4413124" cy="35679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95119" y="5475843"/>
            <a:ext cx="410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Motor moves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direction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879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H-Bridge L298N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7600" y="1690689"/>
            <a:ext cx="4070350" cy="35679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95119" y="5475843"/>
            <a:ext cx="3962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Motor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stops due to Short Circuit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71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1825624"/>
            <a:ext cx="7886700" cy="47021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Traversed-First Robot(Expected)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45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the concept of Swarm Intelligence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a maze using swarm robotics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 effective communication between two robots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4734-C4E3-4F6E-8685-5A640D4AA415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97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Traversed-First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Robot(Obtained)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043" y="1690689"/>
            <a:ext cx="8878957" cy="4665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3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Traversed-Second Robot (Expected)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1825625"/>
            <a:ext cx="7886700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0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Traversed-Second Robot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(Obtained)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530" y="1690689"/>
            <a:ext cx="8865705" cy="4665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75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Visualized the concept of Swarm Intelligence</a:t>
            </a:r>
          </a:p>
          <a:p>
            <a:endParaRPr lang="en-US" dirty="0"/>
          </a:p>
          <a:p>
            <a:r>
              <a:rPr lang="en-US" dirty="0" smtClean="0"/>
              <a:t>Not limited to Maze </a:t>
            </a:r>
            <a:r>
              <a:rPr lang="en-US" dirty="0"/>
              <a:t>S</a:t>
            </a:r>
            <a:r>
              <a:rPr lang="en-US" dirty="0" smtClean="0"/>
              <a:t>olving</a:t>
            </a:r>
          </a:p>
          <a:p>
            <a:endParaRPr lang="en-US" dirty="0"/>
          </a:p>
          <a:p>
            <a:r>
              <a:rPr lang="en-US" dirty="0" smtClean="0"/>
              <a:t>Limitations of Bluetooth Communication</a:t>
            </a:r>
          </a:p>
          <a:p>
            <a:endParaRPr lang="en-US" dirty="0"/>
          </a:p>
          <a:p>
            <a:r>
              <a:rPr lang="en-US" dirty="0" smtClean="0"/>
              <a:t>A swarm of simple robots can be made intelligent 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75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W. D.H. Barnhard, J.T. McClain and W. Potter, “Odin and hodur: Using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communication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coordinated robotic search,” The University of Georgia, Tech. Rep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F. V. Gazi, “Coordination and control of multi-agent dynamic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and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approaches,”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Robotics, Springer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2007, pp. 71–102.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B. Michael Gims, Sonja Lenz. (1999, May) Microprocessor controlled vehicle.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[Online]. Available: http://www.dbecker.de/sites/default/files/micromouse.pdf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P. Y. Mohan, “An extensive review of research in swarmrobotics in nature and biologically inspired computing,”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Congress on, IEEE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1, pp. 140–145, 2009.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S. L. Iocchi, D. Nardi, “Reactivity and deliberation: a survey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multi-robot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systems,”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reactivity and social deliberation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multi-agent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systems, Springer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2001, pp. 9–32.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obstacle avoidance proximity sensors module fc-51 – art of circuits.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(2011) Arduino - arduinoboarduno. [Online]. Available: https://www.arduino.cc/en/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Main/ArduinoBoardUno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52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1400" y="2552700"/>
            <a:ext cx="706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  <a:endParaRPr lang="en-US" sz="8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74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roup of robots operate without any form of centralized control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local methods of control and communication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control – autonomous operation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communication – avoids bottlenecks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– new robots can be added, or fail without need for recalibration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– cheap, expendable robots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Self-organization</a:t>
            </a: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CD96-87C4-4902-9197-DA1C095E3436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09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SWARM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Rescue ( SAR)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Relief </a:t>
            </a:r>
          </a:p>
          <a:p>
            <a:pPr marL="214313" indent="-21431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Landmine Detection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Operations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82D-31FC-40F6-95F9-6CD4F4F53731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3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SWARM INTELLIGENCE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De-centralization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avigation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45FB-FCD6-4A3C-85A5-1A6CD0FA313B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3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C09-EC33-4E83-AF99-6D6956276692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3349893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60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5600" y="965200"/>
            <a:ext cx="4978401" cy="55737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771" y="1686224"/>
            <a:ext cx="3976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First Robot</a:t>
            </a: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Traverses the whole maze from start to finish implementing the </a:t>
            </a:r>
            <a:r>
              <a:rPr lang="en-US" sz="2400" b="1" dirty="0" smtClean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Left </a:t>
            </a:r>
            <a:r>
              <a:rPr lang="en-US" sz="2400" b="1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W</a:t>
            </a:r>
            <a:r>
              <a:rPr lang="en-US" sz="2400" b="1" dirty="0" smtClean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all Following Algorithm</a:t>
            </a:r>
            <a:endParaRPr lang="en-US" sz="2400" b="1" dirty="0"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Relays </a:t>
            </a: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maze mapping information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u="sng" dirty="0"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Second Robot</a:t>
            </a: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Traverse </a:t>
            </a: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in shortest possible path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79C9-80A6-44F4-B339-E9E8DAF4E880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Swarm Intelligence Based Maze Solver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7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</TotalTime>
  <Words>1155</Words>
  <Application>Microsoft Office PowerPoint</Application>
  <PresentationFormat>On-screen Show (4:3)</PresentationFormat>
  <Paragraphs>410</Paragraphs>
  <Slides>45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SWARM INTELLIGENCE BASED MAZE SOLVER</vt:lpstr>
      <vt:lpstr>OUTLINE</vt:lpstr>
      <vt:lpstr>MOTIVATION How can a robot find the shortest path?</vt:lpstr>
      <vt:lpstr>PROBLEM STATEMENT</vt:lpstr>
      <vt:lpstr>INTRODUCTION</vt:lpstr>
      <vt:lpstr>APPLICATIONS OF SWARM </vt:lpstr>
      <vt:lpstr>PURPOSE OF SWARM INTELLIGENCE</vt:lpstr>
      <vt:lpstr>METHODOLOGY</vt:lpstr>
      <vt:lpstr>METHODOLOGY  System Overview</vt:lpstr>
      <vt:lpstr>METHODOLOGY Functional Block Diagram</vt:lpstr>
      <vt:lpstr>METHODOLOGY Functional Overview-First Robot</vt:lpstr>
      <vt:lpstr>METHODOLOGY Functional Overview-Second Robot</vt:lpstr>
      <vt:lpstr>METHODOLOGY First Robot Schematic</vt:lpstr>
      <vt:lpstr>METHODOLOGY Second Robot Schematic</vt:lpstr>
      <vt:lpstr>METHODOLOGY Structure of The Maze</vt:lpstr>
      <vt:lpstr>METHODOLOGY Obstacle Detection</vt:lpstr>
      <vt:lpstr>METHODOLOGY Obstacle Detection-Left Wall</vt:lpstr>
      <vt:lpstr>METHODOLOGY Obstacle Detection-Left Wall</vt:lpstr>
      <vt:lpstr>METHODOLOGY Maze Traversal-First Robot</vt:lpstr>
      <vt:lpstr>METHODOLOGY Maze Traversal-First Robot</vt:lpstr>
      <vt:lpstr>METHODOLOGY Maze Traversal-First Robot</vt:lpstr>
      <vt:lpstr>METHODOLOGY Maze Traversal-First Robot</vt:lpstr>
      <vt:lpstr>METHODOLOGY Target Detection</vt:lpstr>
      <vt:lpstr>METHODOLOGY Target Detection</vt:lpstr>
      <vt:lpstr>METHODOLOGY Path Deduction</vt:lpstr>
      <vt:lpstr>METHODOLOGY Path Deduction</vt:lpstr>
      <vt:lpstr>METHODOLOGY Path Deduction</vt:lpstr>
      <vt:lpstr>METHODOLOGY Bluetooth Communication</vt:lpstr>
      <vt:lpstr>METHODOLOGY Bluetooth Communication</vt:lpstr>
      <vt:lpstr>METHODOLOGY Optimal Path Traversal</vt:lpstr>
      <vt:lpstr>METHODOLOGY Optimal Path Traversal</vt:lpstr>
      <vt:lpstr>METHODOLOGY Optimal Path Traversal</vt:lpstr>
      <vt:lpstr>METHODOLOGY Differential  Kinematics</vt:lpstr>
      <vt:lpstr>METHODOLOGY H-Bridge L298N</vt:lpstr>
      <vt:lpstr>METHODOLOGY H-Bridge L298N</vt:lpstr>
      <vt:lpstr>METHODOLOGY H-Bridge L298N</vt:lpstr>
      <vt:lpstr>METHODOLOGY H-Bridge L298N</vt:lpstr>
      <vt:lpstr>METHODOLOGY H-Bridge L298N</vt:lpstr>
      <vt:lpstr>RESULTS Path Traversed-First Robot(Expected)</vt:lpstr>
      <vt:lpstr>RESULTS Path Traversed-First Robot(Obtained)</vt:lpstr>
      <vt:lpstr>RESULTS Path Traversed-Second Robot (Expected)</vt:lpstr>
      <vt:lpstr>RESULTS Path Traversed-Second Robot (Obtained)</vt:lpstr>
      <vt:lpstr>CONCLUSION</vt:lpstr>
      <vt:lpstr>REFERENCES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 Based Maze Solver</dc:title>
  <dc:creator>pranish bhagat</dc:creator>
  <cp:lastModifiedBy>Sulabh Shr</cp:lastModifiedBy>
  <cp:revision>174</cp:revision>
  <dcterms:created xsi:type="dcterms:W3CDTF">2016-08-22T14:00:42Z</dcterms:created>
  <dcterms:modified xsi:type="dcterms:W3CDTF">2016-08-24T11:18:03Z</dcterms:modified>
</cp:coreProperties>
</file>