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1" r:id="rId4"/>
    <p:sldId id="264" r:id="rId5"/>
    <p:sldId id="257" r:id="rId6"/>
    <p:sldId id="260" r:id="rId7"/>
    <p:sldId id="268" r:id="rId8"/>
    <p:sldId id="263" r:id="rId9"/>
    <p:sldId id="265" r:id="rId10"/>
    <p:sldId id="271" r:id="rId11"/>
    <p:sldId id="258" r:id="rId12"/>
    <p:sldId id="267"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122" d="100"/>
          <a:sy n="122" d="100"/>
        </p:scale>
        <p:origin x="240"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Chart%20in%20Microsoft%20PowerPoint"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bar"/>
        <c:grouping val="stacked"/>
        <c:varyColors val="0"/>
        <c:ser>
          <c:idx val="0"/>
          <c:order val="0"/>
          <c:tx>
            <c:strRef>
              <c:f>'[Chart in Microsoft PowerPoint]Sheet1'!$D$1</c:f>
              <c:strCache>
                <c:ptCount val="1"/>
                <c:pt idx="0">
                  <c:v>Duration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multiLvlStrRef>
              <c:f>'[Chart in Microsoft PowerPoint]Sheet1'!$A$2:$C$5</c:f>
              <c:multiLvlStrCache>
                <c:ptCount val="4"/>
                <c:lvl>
                  <c:pt idx="0">
                    <c:v>18/09/23</c:v>
                  </c:pt>
                  <c:pt idx="1">
                    <c:v>20/09/23</c:v>
                  </c:pt>
                  <c:pt idx="2">
                    <c:v>25/09/23</c:v>
                  </c:pt>
                  <c:pt idx="3">
                    <c:v>09/10/23</c:v>
                  </c:pt>
                </c:lvl>
                <c:lvl>
                  <c:pt idx="0">
                    <c:v>15/09/23</c:v>
                  </c:pt>
                  <c:pt idx="1">
                    <c:v>18/09/23</c:v>
                  </c:pt>
                  <c:pt idx="2">
                    <c:v>20/09/23</c:v>
                  </c:pt>
                  <c:pt idx="3">
                    <c:v>25/09/23</c:v>
                  </c:pt>
                </c:lvl>
                <c:lvl>
                  <c:pt idx="0">
                    <c:v>Explore and Visualize the Dataset</c:v>
                  </c:pt>
                  <c:pt idx="1">
                    <c:v>Data Preprocessing</c:v>
                  </c:pt>
                  <c:pt idx="2">
                    <c:v>Prepare Data for Training and Testing</c:v>
                  </c:pt>
                  <c:pt idx="3">
                    <c:v>Construct Dataset Pipeline</c:v>
                  </c:pt>
                </c:lvl>
              </c:multiLvlStrCache>
            </c:multiLvlStrRef>
          </c:cat>
          <c:val>
            <c:numRef>
              <c:f>'[Chart in Microsoft PowerPoint]Sheet1'!$D$2:$D$5</c:f>
              <c:numCache>
                <c:formatCode>General</c:formatCode>
                <c:ptCount val="4"/>
                <c:pt idx="0">
                  <c:v>3</c:v>
                </c:pt>
                <c:pt idx="1">
                  <c:v>2</c:v>
                </c:pt>
                <c:pt idx="2">
                  <c:v>5</c:v>
                </c:pt>
                <c:pt idx="3">
                  <c:v>14</c:v>
                </c:pt>
              </c:numCache>
            </c:numRef>
          </c:val>
          <c:extLst>
            <c:ext xmlns:c16="http://schemas.microsoft.com/office/drawing/2014/chart" uri="{C3380CC4-5D6E-409C-BE32-E72D297353CC}">
              <c16:uniqueId val="{00000000-2C2A-7C4B-A50F-CF405C6EB8EA}"/>
            </c:ext>
          </c:extLst>
        </c:ser>
        <c:dLbls>
          <c:dLblPos val="ctr"/>
          <c:showLegendKey val="0"/>
          <c:showVal val="1"/>
          <c:showCatName val="0"/>
          <c:showSerName val="0"/>
          <c:showPercent val="0"/>
          <c:showBubbleSize val="0"/>
        </c:dLbls>
        <c:gapWidth val="150"/>
        <c:overlap val="100"/>
        <c:axId val="1535183023"/>
        <c:axId val="1600984895"/>
      </c:barChart>
      <c:catAx>
        <c:axId val="153518302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600984895"/>
        <c:crosses val="autoZero"/>
        <c:auto val="1"/>
        <c:lblAlgn val="ctr"/>
        <c:lblOffset val="100"/>
        <c:noMultiLvlLbl val="0"/>
      </c:catAx>
      <c:valAx>
        <c:axId val="1600984895"/>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535183023"/>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63378B8-54B2-4BF4-B651-E14EA562C0E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3D56413-8716-4E05-848C-0F083DD7938C}">
      <dgm:prSet/>
      <dgm:spPr/>
      <dgm:t>
        <a:bodyPr/>
        <a:lstStyle/>
        <a:p>
          <a:pPr>
            <a:lnSpc>
              <a:spcPct val="100000"/>
            </a:lnSpc>
          </a:pPr>
          <a:r>
            <a:rPr lang="en-IN" dirty="0"/>
            <a:t>A Randomized Controlled Trial (RCT) is a specific type of study design commonly used in medical research to evaluate the effectiveness of a treatment or intervention. </a:t>
          </a:r>
          <a:endParaRPr lang="en-US" dirty="0"/>
        </a:p>
      </dgm:t>
    </dgm:pt>
    <dgm:pt modelId="{DED9068E-4CA4-48DF-80E7-34188303F1AD}" type="parTrans" cxnId="{443F11F3-5E8A-4FAC-9409-1B960930048A}">
      <dgm:prSet/>
      <dgm:spPr/>
      <dgm:t>
        <a:bodyPr/>
        <a:lstStyle/>
        <a:p>
          <a:endParaRPr lang="en-US"/>
        </a:p>
      </dgm:t>
    </dgm:pt>
    <dgm:pt modelId="{FC293D76-D38D-49AF-90DF-3B3BF1DA82EB}" type="sibTrans" cxnId="{443F11F3-5E8A-4FAC-9409-1B960930048A}">
      <dgm:prSet/>
      <dgm:spPr/>
      <dgm:t>
        <a:bodyPr/>
        <a:lstStyle/>
        <a:p>
          <a:pPr>
            <a:lnSpc>
              <a:spcPct val="100000"/>
            </a:lnSpc>
          </a:pPr>
          <a:endParaRPr lang="en-US"/>
        </a:p>
      </dgm:t>
    </dgm:pt>
    <dgm:pt modelId="{0C585AE1-AA94-41CA-B7D8-E0726EAF5E86}">
      <dgm:prSet/>
      <dgm:spPr/>
      <dgm:t>
        <a:bodyPr/>
        <a:lstStyle/>
        <a:p>
          <a:pPr>
            <a:lnSpc>
              <a:spcPct val="100000"/>
            </a:lnSpc>
          </a:pPr>
          <a:r>
            <a:rPr lang="en-IN" dirty="0"/>
            <a:t>In an RCT, participants are randomly assigned to different groups to compare the outcomes of those who receive the treatment or intervention with those who do not.</a:t>
          </a:r>
          <a:endParaRPr lang="en-US" dirty="0"/>
        </a:p>
      </dgm:t>
    </dgm:pt>
    <dgm:pt modelId="{593E8AFB-D72B-4C6F-9225-19CE7734B4FD}" type="parTrans" cxnId="{1E4B2649-57A6-4938-915E-7874E18C6183}">
      <dgm:prSet/>
      <dgm:spPr/>
      <dgm:t>
        <a:bodyPr/>
        <a:lstStyle/>
        <a:p>
          <a:endParaRPr lang="en-US"/>
        </a:p>
      </dgm:t>
    </dgm:pt>
    <dgm:pt modelId="{D6E33599-E058-4494-9B05-5398D5050A07}" type="sibTrans" cxnId="{1E4B2649-57A6-4938-915E-7874E18C6183}">
      <dgm:prSet/>
      <dgm:spPr/>
      <dgm:t>
        <a:bodyPr/>
        <a:lstStyle/>
        <a:p>
          <a:pPr>
            <a:lnSpc>
              <a:spcPct val="100000"/>
            </a:lnSpc>
          </a:pPr>
          <a:endParaRPr lang="en-US"/>
        </a:p>
      </dgm:t>
    </dgm:pt>
    <dgm:pt modelId="{DD46CA47-833E-4028-9559-DACF3F7EA4E2}">
      <dgm:prSet/>
      <dgm:spPr/>
      <dgm:t>
        <a:bodyPr/>
        <a:lstStyle/>
        <a:p>
          <a:pPr>
            <a:lnSpc>
              <a:spcPct val="100000"/>
            </a:lnSpc>
          </a:pPr>
          <a:r>
            <a:rPr lang="en-IN" b="1" i="0"/>
            <a:t>Randomization</a:t>
          </a:r>
          <a:r>
            <a:rPr lang="en-IN"/>
            <a:t> : Participants are randomly assigned to groups to reduce selection bias.</a:t>
          </a:r>
          <a:endParaRPr lang="en-US"/>
        </a:p>
      </dgm:t>
    </dgm:pt>
    <dgm:pt modelId="{01F06EED-2BB0-4B67-944F-D4220F46398D}" type="parTrans" cxnId="{D7AF16E6-F623-4B89-8853-29B8EEEC7FE2}">
      <dgm:prSet/>
      <dgm:spPr/>
      <dgm:t>
        <a:bodyPr/>
        <a:lstStyle/>
        <a:p>
          <a:endParaRPr lang="en-US"/>
        </a:p>
      </dgm:t>
    </dgm:pt>
    <dgm:pt modelId="{141D63D6-C0C2-4F57-8D13-54CD429F327A}" type="sibTrans" cxnId="{D7AF16E6-F623-4B89-8853-29B8EEEC7FE2}">
      <dgm:prSet/>
      <dgm:spPr/>
      <dgm:t>
        <a:bodyPr/>
        <a:lstStyle/>
        <a:p>
          <a:pPr>
            <a:lnSpc>
              <a:spcPct val="100000"/>
            </a:lnSpc>
          </a:pPr>
          <a:endParaRPr lang="en-US"/>
        </a:p>
      </dgm:t>
    </dgm:pt>
    <dgm:pt modelId="{ED0F449F-7CF6-400D-A33E-53FDAB407229}">
      <dgm:prSet/>
      <dgm:spPr/>
      <dgm:t>
        <a:bodyPr/>
        <a:lstStyle/>
        <a:p>
          <a:pPr>
            <a:lnSpc>
              <a:spcPct val="100000"/>
            </a:lnSpc>
          </a:pPr>
          <a:r>
            <a:rPr lang="en-IN" b="1"/>
            <a:t>Blinding: </a:t>
          </a:r>
          <a:r>
            <a:rPr lang="en-IN"/>
            <a:t>Double-blind or single-blind methods may be used to prevent biases in both participants and researchers.</a:t>
          </a:r>
          <a:endParaRPr lang="en-US"/>
        </a:p>
      </dgm:t>
    </dgm:pt>
    <dgm:pt modelId="{59413C1F-A670-4343-8A8F-BE6BCB2A57F9}" type="parTrans" cxnId="{28C5D134-9031-42D5-A848-BC0E990CD866}">
      <dgm:prSet/>
      <dgm:spPr/>
      <dgm:t>
        <a:bodyPr/>
        <a:lstStyle/>
        <a:p>
          <a:endParaRPr lang="en-US"/>
        </a:p>
      </dgm:t>
    </dgm:pt>
    <dgm:pt modelId="{50F3C7AF-BC96-4511-BC44-964C399A511D}" type="sibTrans" cxnId="{28C5D134-9031-42D5-A848-BC0E990CD866}">
      <dgm:prSet/>
      <dgm:spPr/>
      <dgm:t>
        <a:bodyPr/>
        <a:lstStyle/>
        <a:p>
          <a:pPr>
            <a:lnSpc>
              <a:spcPct val="100000"/>
            </a:lnSpc>
          </a:pPr>
          <a:endParaRPr lang="en-US"/>
        </a:p>
      </dgm:t>
    </dgm:pt>
    <dgm:pt modelId="{B871ACD6-C500-4DDF-A5E2-28CF17BD4397}">
      <dgm:prSet/>
      <dgm:spPr/>
      <dgm:t>
        <a:bodyPr/>
        <a:lstStyle/>
        <a:p>
          <a:pPr>
            <a:lnSpc>
              <a:spcPct val="100000"/>
            </a:lnSpc>
          </a:pPr>
          <a:r>
            <a:rPr lang="en-IN" b="1"/>
            <a:t>Control Group: </a:t>
          </a:r>
          <a:r>
            <a:rPr lang="en-IN"/>
            <a:t>A group that does not receive the treatment or receives a placebo, allowing for comparison.</a:t>
          </a:r>
          <a:endParaRPr lang="en-US"/>
        </a:p>
      </dgm:t>
    </dgm:pt>
    <dgm:pt modelId="{0AB5E02A-9013-4C13-BEA1-BB290F43091B}" type="parTrans" cxnId="{E8BCFCF9-F2E6-431B-9C2D-770E49136DED}">
      <dgm:prSet/>
      <dgm:spPr/>
      <dgm:t>
        <a:bodyPr/>
        <a:lstStyle/>
        <a:p>
          <a:endParaRPr lang="en-US"/>
        </a:p>
      </dgm:t>
    </dgm:pt>
    <dgm:pt modelId="{FD912F96-5641-4656-88D2-44BA271DD46D}" type="sibTrans" cxnId="{E8BCFCF9-F2E6-431B-9C2D-770E49136DED}">
      <dgm:prSet/>
      <dgm:spPr/>
      <dgm:t>
        <a:bodyPr/>
        <a:lstStyle/>
        <a:p>
          <a:pPr>
            <a:lnSpc>
              <a:spcPct val="100000"/>
            </a:lnSpc>
          </a:pPr>
          <a:endParaRPr lang="en-US"/>
        </a:p>
      </dgm:t>
    </dgm:pt>
    <dgm:pt modelId="{22790F84-0F85-413D-8687-D161532CD85A}">
      <dgm:prSet/>
      <dgm:spPr/>
      <dgm:t>
        <a:bodyPr/>
        <a:lstStyle/>
        <a:p>
          <a:pPr>
            <a:lnSpc>
              <a:spcPct val="100000"/>
            </a:lnSpc>
          </a:pPr>
          <a:r>
            <a:rPr lang="en-IN" b="1"/>
            <a:t>Treatment Group: </a:t>
          </a:r>
          <a:r>
            <a:rPr lang="en-IN"/>
            <a:t>The group that receives the experimental treatment or intervention.</a:t>
          </a:r>
          <a:endParaRPr lang="en-US"/>
        </a:p>
      </dgm:t>
    </dgm:pt>
    <dgm:pt modelId="{CF15CC41-CD91-464E-BFE5-E884D10A6413}" type="parTrans" cxnId="{F15B5BF5-D3A9-4796-A4B3-998B7E42D8E8}">
      <dgm:prSet/>
      <dgm:spPr/>
      <dgm:t>
        <a:bodyPr/>
        <a:lstStyle/>
        <a:p>
          <a:endParaRPr lang="en-US"/>
        </a:p>
      </dgm:t>
    </dgm:pt>
    <dgm:pt modelId="{58D538E2-8CA4-4284-B059-C3CBEB7FAE11}" type="sibTrans" cxnId="{F15B5BF5-D3A9-4796-A4B3-998B7E42D8E8}">
      <dgm:prSet/>
      <dgm:spPr/>
      <dgm:t>
        <a:bodyPr/>
        <a:lstStyle/>
        <a:p>
          <a:endParaRPr lang="en-US"/>
        </a:p>
      </dgm:t>
    </dgm:pt>
    <dgm:pt modelId="{DB4EE81E-69ED-450D-A83A-14EDBCAA17DE}" type="pres">
      <dgm:prSet presAssocID="{263378B8-54B2-4BF4-B651-E14EA562C0E3}" presName="root" presStyleCnt="0">
        <dgm:presLayoutVars>
          <dgm:dir/>
          <dgm:resizeHandles val="exact"/>
        </dgm:presLayoutVars>
      </dgm:prSet>
      <dgm:spPr/>
    </dgm:pt>
    <dgm:pt modelId="{5777352C-15DD-44BD-AB28-7B7D6BFCE534}" type="pres">
      <dgm:prSet presAssocID="{263378B8-54B2-4BF4-B651-E14EA562C0E3}" presName="container" presStyleCnt="0">
        <dgm:presLayoutVars>
          <dgm:dir/>
          <dgm:resizeHandles val="exact"/>
        </dgm:presLayoutVars>
      </dgm:prSet>
      <dgm:spPr/>
    </dgm:pt>
    <dgm:pt modelId="{D0DFDB4B-5298-4FBA-993B-2C40BEF3E593}" type="pres">
      <dgm:prSet presAssocID="{A3D56413-8716-4E05-848C-0F083DD7938C}" presName="compNode" presStyleCnt="0"/>
      <dgm:spPr/>
    </dgm:pt>
    <dgm:pt modelId="{EBCF9045-E363-49C0-B8F8-86A078EE8C48}" type="pres">
      <dgm:prSet presAssocID="{A3D56413-8716-4E05-848C-0F083DD7938C}" presName="iconBgRect" presStyleLbl="bgShp" presStyleIdx="0" presStyleCnt="6"/>
      <dgm:spPr/>
    </dgm:pt>
    <dgm:pt modelId="{1A92171F-B8B1-452B-AB7D-FEB90C47062A}" type="pres">
      <dgm:prSet presAssocID="{A3D56413-8716-4E05-848C-0F083DD7938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dicine"/>
        </a:ext>
      </dgm:extLst>
    </dgm:pt>
    <dgm:pt modelId="{083473F6-BFAB-44F5-8C01-3CC8AB8EBE29}" type="pres">
      <dgm:prSet presAssocID="{A3D56413-8716-4E05-848C-0F083DD7938C}" presName="spaceRect" presStyleCnt="0"/>
      <dgm:spPr/>
    </dgm:pt>
    <dgm:pt modelId="{A197E3D0-64AB-4E39-89E6-CF59BD6943FE}" type="pres">
      <dgm:prSet presAssocID="{A3D56413-8716-4E05-848C-0F083DD7938C}" presName="textRect" presStyleLbl="revTx" presStyleIdx="0" presStyleCnt="6">
        <dgm:presLayoutVars>
          <dgm:chMax val="1"/>
          <dgm:chPref val="1"/>
        </dgm:presLayoutVars>
      </dgm:prSet>
      <dgm:spPr/>
    </dgm:pt>
    <dgm:pt modelId="{52158791-590B-40B0-BF88-BFA82DD7A858}" type="pres">
      <dgm:prSet presAssocID="{FC293D76-D38D-49AF-90DF-3B3BF1DA82EB}" presName="sibTrans" presStyleLbl="sibTrans2D1" presStyleIdx="0" presStyleCnt="0"/>
      <dgm:spPr/>
    </dgm:pt>
    <dgm:pt modelId="{C9AAD989-80D7-4D32-BDC6-C936B0E26843}" type="pres">
      <dgm:prSet presAssocID="{0C585AE1-AA94-41CA-B7D8-E0726EAF5E86}" presName="compNode" presStyleCnt="0"/>
      <dgm:spPr/>
    </dgm:pt>
    <dgm:pt modelId="{019CC86D-3747-4B98-8C8F-38A3B917605D}" type="pres">
      <dgm:prSet presAssocID="{0C585AE1-AA94-41CA-B7D8-E0726EAF5E86}" presName="iconBgRect" presStyleLbl="bgShp" presStyleIdx="1" presStyleCnt="6"/>
      <dgm:spPr/>
    </dgm:pt>
    <dgm:pt modelId="{DD084C67-A8BB-4E61-BFFA-73F54833CA93}" type="pres">
      <dgm:prSet presAssocID="{0C585AE1-AA94-41CA-B7D8-E0726EAF5E8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a:ext>
      </dgm:extLst>
    </dgm:pt>
    <dgm:pt modelId="{62684434-D5CC-47CA-BB85-49361903A5A2}" type="pres">
      <dgm:prSet presAssocID="{0C585AE1-AA94-41CA-B7D8-E0726EAF5E86}" presName="spaceRect" presStyleCnt="0"/>
      <dgm:spPr/>
    </dgm:pt>
    <dgm:pt modelId="{F0436B1B-1DC5-4206-8B9B-67CEC5B22304}" type="pres">
      <dgm:prSet presAssocID="{0C585AE1-AA94-41CA-B7D8-E0726EAF5E86}" presName="textRect" presStyleLbl="revTx" presStyleIdx="1" presStyleCnt="6">
        <dgm:presLayoutVars>
          <dgm:chMax val="1"/>
          <dgm:chPref val="1"/>
        </dgm:presLayoutVars>
      </dgm:prSet>
      <dgm:spPr/>
    </dgm:pt>
    <dgm:pt modelId="{9F21FE0F-CF7E-4627-83B9-69F841FFBDBF}" type="pres">
      <dgm:prSet presAssocID="{D6E33599-E058-4494-9B05-5398D5050A07}" presName="sibTrans" presStyleLbl="sibTrans2D1" presStyleIdx="0" presStyleCnt="0"/>
      <dgm:spPr/>
    </dgm:pt>
    <dgm:pt modelId="{CA97F2E3-3780-4859-97BA-61B025C82EF9}" type="pres">
      <dgm:prSet presAssocID="{DD46CA47-833E-4028-9559-DACF3F7EA4E2}" presName="compNode" presStyleCnt="0"/>
      <dgm:spPr/>
    </dgm:pt>
    <dgm:pt modelId="{82E89DC3-BB93-4766-BC57-D1CD1B481698}" type="pres">
      <dgm:prSet presAssocID="{DD46CA47-833E-4028-9559-DACF3F7EA4E2}" presName="iconBgRect" presStyleLbl="bgShp" presStyleIdx="2" presStyleCnt="6"/>
      <dgm:spPr/>
    </dgm:pt>
    <dgm:pt modelId="{19C46CA4-A858-4EC0-B4C6-FADBF0D06FFD}" type="pres">
      <dgm:prSet presAssocID="{DD46CA47-833E-4028-9559-DACF3F7EA4E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oup of People"/>
        </a:ext>
      </dgm:extLst>
    </dgm:pt>
    <dgm:pt modelId="{EC339E5F-51A4-4C6F-8CDB-5B3C078D685F}" type="pres">
      <dgm:prSet presAssocID="{DD46CA47-833E-4028-9559-DACF3F7EA4E2}" presName="spaceRect" presStyleCnt="0"/>
      <dgm:spPr/>
    </dgm:pt>
    <dgm:pt modelId="{69B68722-D44C-4D9C-B9C3-8F1F4D662982}" type="pres">
      <dgm:prSet presAssocID="{DD46CA47-833E-4028-9559-DACF3F7EA4E2}" presName="textRect" presStyleLbl="revTx" presStyleIdx="2" presStyleCnt="6">
        <dgm:presLayoutVars>
          <dgm:chMax val="1"/>
          <dgm:chPref val="1"/>
        </dgm:presLayoutVars>
      </dgm:prSet>
      <dgm:spPr/>
    </dgm:pt>
    <dgm:pt modelId="{F6F4530C-BD57-41A4-9F57-E2990A40ED18}" type="pres">
      <dgm:prSet presAssocID="{141D63D6-C0C2-4F57-8D13-54CD429F327A}" presName="sibTrans" presStyleLbl="sibTrans2D1" presStyleIdx="0" presStyleCnt="0"/>
      <dgm:spPr/>
    </dgm:pt>
    <dgm:pt modelId="{B670CF7D-5192-4867-8451-5DC54E29A0FB}" type="pres">
      <dgm:prSet presAssocID="{ED0F449F-7CF6-400D-A33E-53FDAB407229}" presName="compNode" presStyleCnt="0"/>
      <dgm:spPr/>
    </dgm:pt>
    <dgm:pt modelId="{C94EFF54-7E4B-4561-9D59-41DFC6F6A5B6}" type="pres">
      <dgm:prSet presAssocID="{ED0F449F-7CF6-400D-A33E-53FDAB407229}" presName="iconBgRect" presStyleLbl="bgShp" presStyleIdx="3" presStyleCnt="6"/>
      <dgm:spPr/>
    </dgm:pt>
    <dgm:pt modelId="{08A5F29A-1ADB-4BF7-844D-90F72C0BCDD7}" type="pres">
      <dgm:prSet presAssocID="{ED0F449F-7CF6-400D-A33E-53FDAB40722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yes"/>
        </a:ext>
      </dgm:extLst>
    </dgm:pt>
    <dgm:pt modelId="{33219DE3-E41C-4C76-8439-81B462329D45}" type="pres">
      <dgm:prSet presAssocID="{ED0F449F-7CF6-400D-A33E-53FDAB407229}" presName="spaceRect" presStyleCnt="0"/>
      <dgm:spPr/>
    </dgm:pt>
    <dgm:pt modelId="{FABABE20-197D-4E52-94B4-78DBEC3D0DCB}" type="pres">
      <dgm:prSet presAssocID="{ED0F449F-7CF6-400D-A33E-53FDAB407229}" presName="textRect" presStyleLbl="revTx" presStyleIdx="3" presStyleCnt="6">
        <dgm:presLayoutVars>
          <dgm:chMax val="1"/>
          <dgm:chPref val="1"/>
        </dgm:presLayoutVars>
      </dgm:prSet>
      <dgm:spPr/>
    </dgm:pt>
    <dgm:pt modelId="{348D18AF-A644-4F13-90C9-E79B84F1CCB8}" type="pres">
      <dgm:prSet presAssocID="{50F3C7AF-BC96-4511-BC44-964C399A511D}" presName="sibTrans" presStyleLbl="sibTrans2D1" presStyleIdx="0" presStyleCnt="0"/>
      <dgm:spPr/>
    </dgm:pt>
    <dgm:pt modelId="{6EA0B69F-B141-43E5-84F4-CD9866A1B825}" type="pres">
      <dgm:prSet presAssocID="{B871ACD6-C500-4DDF-A5E2-28CF17BD4397}" presName="compNode" presStyleCnt="0"/>
      <dgm:spPr/>
    </dgm:pt>
    <dgm:pt modelId="{9C730F84-114E-4674-B7BB-C70AF7609C37}" type="pres">
      <dgm:prSet presAssocID="{B871ACD6-C500-4DDF-A5E2-28CF17BD4397}" presName="iconBgRect" presStyleLbl="bgShp" presStyleIdx="4" presStyleCnt="6"/>
      <dgm:spPr/>
    </dgm:pt>
    <dgm:pt modelId="{F8551AEB-F696-4C6C-BFBA-A403B6D4E6B5}" type="pres">
      <dgm:prSet presAssocID="{B871ACD6-C500-4DDF-A5E2-28CF17BD43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at"/>
        </a:ext>
      </dgm:extLst>
    </dgm:pt>
    <dgm:pt modelId="{AA591A91-54C6-4E62-A423-4434C42EBA22}" type="pres">
      <dgm:prSet presAssocID="{B871ACD6-C500-4DDF-A5E2-28CF17BD4397}" presName="spaceRect" presStyleCnt="0"/>
      <dgm:spPr/>
    </dgm:pt>
    <dgm:pt modelId="{B8585FC5-BDE7-44B4-8633-7AE2CA70848C}" type="pres">
      <dgm:prSet presAssocID="{B871ACD6-C500-4DDF-A5E2-28CF17BD4397}" presName="textRect" presStyleLbl="revTx" presStyleIdx="4" presStyleCnt="6">
        <dgm:presLayoutVars>
          <dgm:chMax val="1"/>
          <dgm:chPref val="1"/>
        </dgm:presLayoutVars>
      </dgm:prSet>
      <dgm:spPr/>
    </dgm:pt>
    <dgm:pt modelId="{D55129F2-2711-4F9D-9C6A-7F063A1B534E}" type="pres">
      <dgm:prSet presAssocID="{FD912F96-5641-4656-88D2-44BA271DD46D}" presName="sibTrans" presStyleLbl="sibTrans2D1" presStyleIdx="0" presStyleCnt="0"/>
      <dgm:spPr/>
    </dgm:pt>
    <dgm:pt modelId="{4242772F-B5AC-45D6-A37E-388B7F232B92}" type="pres">
      <dgm:prSet presAssocID="{22790F84-0F85-413D-8687-D161532CD85A}" presName="compNode" presStyleCnt="0"/>
      <dgm:spPr/>
    </dgm:pt>
    <dgm:pt modelId="{8539ACDA-464F-47F0-A076-283006AA4DF8}" type="pres">
      <dgm:prSet presAssocID="{22790F84-0F85-413D-8687-D161532CD85A}" presName="iconBgRect" presStyleLbl="bgShp" presStyleIdx="5" presStyleCnt="6"/>
      <dgm:spPr/>
    </dgm:pt>
    <dgm:pt modelId="{2D620517-A319-428D-91C0-1E48D71C9FF3}" type="pres">
      <dgm:prSet presAssocID="{22790F84-0F85-413D-8687-D161532CD85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Needle"/>
        </a:ext>
      </dgm:extLst>
    </dgm:pt>
    <dgm:pt modelId="{31C7A6C5-F049-4CBA-9795-C5F420264069}" type="pres">
      <dgm:prSet presAssocID="{22790F84-0F85-413D-8687-D161532CD85A}" presName="spaceRect" presStyleCnt="0"/>
      <dgm:spPr/>
    </dgm:pt>
    <dgm:pt modelId="{DF9264BF-4460-48AE-86E8-B72B0DD3F8D4}" type="pres">
      <dgm:prSet presAssocID="{22790F84-0F85-413D-8687-D161532CD85A}" presName="textRect" presStyleLbl="revTx" presStyleIdx="5" presStyleCnt="6">
        <dgm:presLayoutVars>
          <dgm:chMax val="1"/>
          <dgm:chPref val="1"/>
        </dgm:presLayoutVars>
      </dgm:prSet>
      <dgm:spPr/>
    </dgm:pt>
  </dgm:ptLst>
  <dgm:cxnLst>
    <dgm:cxn modelId="{3E617401-6331-4E5B-93F7-93491889A0DB}" type="presOf" srcId="{A3D56413-8716-4E05-848C-0F083DD7938C}" destId="{A197E3D0-64AB-4E39-89E6-CF59BD6943FE}" srcOrd="0" destOrd="0" presId="urn:microsoft.com/office/officeart/2018/2/layout/IconCircleList"/>
    <dgm:cxn modelId="{14416C1A-EE0C-4CC9-8FDE-8392E157BC13}" type="presOf" srcId="{DD46CA47-833E-4028-9559-DACF3F7EA4E2}" destId="{69B68722-D44C-4D9C-B9C3-8F1F4D662982}" srcOrd="0" destOrd="0" presId="urn:microsoft.com/office/officeart/2018/2/layout/IconCircleList"/>
    <dgm:cxn modelId="{83DD921C-BF0E-4385-94B3-8B0FD73FC2CB}" type="presOf" srcId="{50F3C7AF-BC96-4511-BC44-964C399A511D}" destId="{348D18AF-A644-4F13-90C9-E79B84F1CCB8}" srcOrd="0" destOrd="0" presId="urn:microsoft.com/office/officeart/2018/2/layout/IconCircleList"/>
    <dgm:cxn modelId="{92CD9822-5187-4E9E-8A9A-A3B30EA13A70}" type="presOf" srcId="{FD912F96-5641-4656-88D2-44BA271DD46D}" destId="{D55129F2-2711-4F9D-9C6A-7F063A1B534E}" srcOrd="0" destOrd="0" presId="urn:microsoft.com/office/officeart/2018/2/layout/IconCircleList"/>
    <dgm:cxn modelId="{1D25BE30-9A3D-42DE-9373-F8EE0EA12EAF}" type="presOf" srcId="{FC293D76-D38D-49AF-90DF-3B3BF1DA82EB}" destId="{52158791-590B-40B0-BF88-BFA82DD7A858}" srcOrd="0" destOrd="0" presId="urn:microsoft.com/office/officeart/2018/2/layout/IconCircleList"/>
    <dgm:cxn modelId="{28C5D134-9031-42D5-A848-BC0E990CD866}" srcId="{263378B8-54B2-4BF4-B651-E14EA562C0E3}" destId="{ED0F449F-7CF6-400D-A33E-53FDAB407229}" srcOrd="3" destOrd="0" parTransId="{59413C1F-A670-4343-8A8F-BE6BCB2A57F9}" sibTransId="{50F3C7AF-BC96-4511-BC44-964C399A511D}"/>
    <dgm:cxn modelId="{67B96035-24A4-45D8-8B82-F3EC63A5CC83}" type="presOf" srcId="{B871ACD6-C500-4DDF-A5E2-28CF17BD4397}" destId="{B8585FC5-BDE7-44B4-8633-7AE2CA70848C}" srcOrd="0" destOrd="0" presId="urn:microsoft.com/office/officeart/2018/2/layout/IconCircleList"/>
    <dgm:cxn modelId="{1E4B2649-57A6-4938-915E-7874E18C6183}" srcId="{263378B8-54B2-4BF4-B651-E14EA562C0E3}" destId="{0C585AE1-AA94-41CA-B7D8-E0726EAF5E86}" srcOrd="1" destOrd="0" parTransId="{593E8AFB-D72B-4C6F-9225-19CE7734B4FD}" sibTransId="{D6E33599-E058-4494-9B05-5398D5050A07}"/>
    <dgm:cxn modelId="{ECA30163-A7D5-465A-9270-00665F9A4223}" type="presOf" srcId="{141D63D6-C0C2-4F57-8D13-54CD429F327A}" destId="{F6F4530C-BD57-41A4-9F57-E2990A40ED18}" srcOrd="0" destOrd="0" presId="urn:microsoft.com/office/officeart/2018/2/layout/IconCircleList"/>
    <dgm:cxn modelId="{604159BB-D91F-4F0E-9780-03B1A87CD15B}" type="presOf" srcId="{D6E33599-E058-4494-9B05-5398D5050A07}" destId="{9F21FE0F-CF7E-4627-83B9-69F841FFBDBF}" srcOrd="0" destOrd="0" presId="urn:microsoft.com/office/officeart/2018/2/layout/IconCircleList"/>
    <dgm:cxn modelId="{156234C3-48FE-4F84-B21B-183FF7B4AFCA}" type="presOf" srcId="{0C585AE1-AA94-41CA-B7D8-E0726EAF5E86}" destId="{F0436B1B-1DC5-4206-8B9B-67CEC5B22304}" srcOrd="0" destOrd="0" presId="urn:microsoft.com/office/officeart/2018/2/layout/IconCircleList"/>
    <dgm:cxn modelId="{296C16DD-399A-44E1-8AC9-62A6B636635C}" type="presOf" srcId="{22790F84-0F85-413D-8687-D161532CD85A}" destId="{DF9264BF-4460-48AE-86E8-B72B0DD3F8D4}" srcOrd="0" destOrd="0" presId="urn:microsoft.com/office/officeart/2018/2/layout/IconCircleList"/>
    <dgm:cxn modelId="{D7AF16E6-F623-4B89-8853-29B8EEEC7FE2}" srcId="{263378B8-54B2-4BF4-B651-E14EA562C0E3}" destId="{DD46CA47-833E-4028-9559-DACF3F7EA4E2}" srcOrd="2" destOrd="0" parTransId="{01F06EED-2BB0-4B67-944F-D4220F46398D}" sibTransId="{141D63D6-C0C2-4F57-8D13-54CD429F327A}"/>
    <dgm:cxn modelId="{B03EF8EF-6333-48A6-84C5-3EB2B07203C4}" type="presOf" srcId="{ED0F449F-7CF6-400D-A33E-53FDAB407229}" destId="{FABABE20-197D-4E52-94B4-78DBEC3D0DCB}" srcOrd="0" destOrd="0" presId="urn:microsoft.com/office/officeart/2018/2/layout/IconCircleList"/>
    <dgm:cxn modelId="{443F11F3-5E8A-4FAC-9409-1B960930048A}" srcId="{263378B8-54B2-4BF4-B651-E14EA562C0E3}" destId="{A3D56413-8716-4E05-848C-0F083DD7938C}" srcOrd="0" destOrd="0" parTransId="{DED9068E-4CA4-48DF-80E7-34188303F1AD}" sibTransId="{FC293D76-D38D-49AF-90DF-3B3BF1DA82EB}"/>
    <dgm:cxn modelId="{F15B5BF5-D3A9-4796-A4B3-998B7E42D8E8}" srcId="{263378B8-54B2-4BF4-B651-E14EA562C0E3}" destId="{22790F84-0F85-413D-8687-D161532CD85A}" srcOrd="5" destOrd="0" parTransId="{CF15CC41-CD91-464E-BFE5-E884D10A6413}" sibTransId="{58D538E2-8CA4-4284-B059-C3CBEB7FAE11}"/>
    <dgm:cxn modelId="{E13825F9-10D7-43D1-8CD1-E171E9B95F44}" type="presOf" srcId="{263378B8-54B2-4BF4-B651-E14EA562C0E3}" destId="{DB4EE81E-69ED-450D-A83A-14EDBCAA17DE}" srcOrd="0" destOrd="0" presId="urn:microsoft.com/office/officeart/2018/2/layout/IconCircleList"/>
    <dgm:cxn modelId="{E8BCFCF9-F2E6-431B-9C2D-770E49136DED}" srcId="{263378B8-54B2-4BF4-B651-E14EA562C0E3}" destId="{B871ACD6-C500-4DDF-A5E2-28CF17BD4397}" srcOrd="4" destOrd="0" parTransId="{0AB5E02A-9013-4C13-BEA1-BB290F43091B}" sibTransId="{FD912F96-5641-4656-88D2-44BA271DD46D}"/>
    <dgm:cxn modelId="{95E59629-DD85-44A4-8AA2-68CD481AC0BB}" type="presParOf" srcId="{DB4EE81E-69ED-450D-A83A-14EDBCAA17DE}" destId="{5777352C-15DD-44BD-AB28-7B7D6BFCE534}" srcOrd="0" destOrd="0" presId="urn:microsoft.com/office/officeart/2018/2/layout/IconCircleList"/>
    <dgm:cxn modelId="{3615250D-51C4-412C-A25B-6AAA1D3ABC22}" type="presParOf" srcId="{5777352C-15DD-44BD-AB28-7B7D6BFCE534}" destId="{D0DFDB4B-5298-4FBA-993B-2C40BEF3E593}" srcOrd="0" destOrd="0" presId="urn:microsoft.com/office/officeart/2018/2/layout/IconCircleList"/>
    <dgm:cxn modelId="{0F4E36F7-EDF5-42D0-99C5-D2346D8E4F35}" type="presParOf" srcId="{D0DFDB4B-5298-4FBA-993B-2C40BEF3E593}" destId="{EBCF9045-E363-49C0-B8F8-86A078EE8C48}" srcOrd="0" destOrd="0" presId="urn:microsoft.com/office/officeart/2018/2/layout/IconCircleList"/>
    <dgm:cxn modelId="{0E895105-4539-4526-8AFA-B23296900A61}" type="presParOf" srcId="{D0DFDB4B-5298-4FBA-993B-2C40BEF3E593}" destId="{1A92171F-B8B1-452B-AB7D-FEB90C47062A}" srcOrd="1" destOrd="0" presId="urn:microsoft.com/office/officeart/2018/2/layout/IconCircleList"/>
    <dgm:cxn modelId="{F9CF1419-3A35-4986-8427-4194E4E2444C}" type="presParOf" srcId="{D0DFDB4B-5298-4FBA-993B-2C40BEF3E593}" destId="{083473F6-BFAB-44F5-8C01-3CC8AB8EBE29}" srcOrd="2" destOrd="0" presId="urn:microsoft.com/office/officeart/2018/2/layout/IconCircleList"/>
    <dgm:cxn modelId="{D0A61DFD-31A7-4963-B76D-69EE2A57301F}" type="presParOf" srcId="{D0DFDB4B-5298-4FBA-993B-2C40BEF3E593}" destId="{A197E3D0-64AB-4E39-89E6-CF59BD6943FE}" srcOrd="3" destOrd="0" presId="urn:microsoft.com/office/officeart/2018/2/layout/IconCircleList"/>
    <dgm:cxn modelId="{D13A0195-C38C-4038-BF7D-74E023A06F16}" type="presParOf" srcId="{5777352C-15DD-44BD-AB28-7B7D6BFCE534}" destId="{52158791-590B-40B0-BF88-BFA82DD7A858}" srcOrd="1" destOrd="0" presId="urn:microsoft.com/office/officeart/2018/2/layout/IconCircleList"/>
    <dgm:cxn modelId="{C99D146B-C145-4F44-B738-4041495CF91D}" type="presParOf" srcId="{5777352C-15DD-44BD-AB28-7B7D6BFCE534}" destId="{C9AAD989-80D7-4D32-BDC6-C936B0E26843}" srcOrd="2" destOrd="0" presId="urn:microsoft.com/office/officeart/2018/2/layout/IconCircleList"/>
    <dgm:cxn modelId="{025C2306-CF80-4BA9-B139-CD6055BA6A98}" type="presParOf" srcId="{C9AAD989-80D7-4D32-BDC6-C936B0E26843}" destId="{019CC86D-3747-4B98-8C8F-38A3B917605D}" srcOrd="0" destOrd="0" presId="urn:microsoft.com/office/officeart/2018/2/layout/IconCircleList"/>
    <dgm:cxn modelId="{910929FF-E293-4AD3-A62D-7F223AECB70D}" type="presParOf" srcId="{C9AAD989-80D7-4D32-BDC6-C936B0E26843}" destId="{DD084C67-A8BB-4E61-BFFA-73F54833CA93}" srcOrd="1" destOrd="0" presId="urn:microsoft.com/office/officeart/2018/2/layout/IconCircleList"/>
    <dgm:cxn modelId="{52BE6330-1B67-4F36-9877-BAA2DF6DD45E}" type="presParOf" srcId="{C9AAD989-80D7-4D32-BDC6-C936B0E26843}" destId="{62684434-D5CC-47CA-BB85-49361903A5A2}" srcOrd="2" destOrd="0" presId="urn:microsoft.com/office/officeart/2018/2/layout/IconCircleList"/>
    <dgm:cxn modelId="{2330FCA7-AE53-458E-B19A-93E3D1CB6308}" type="presParOf" srcId="{C9AAD989-80D7-4D32-BDC6-C936B0E26843}" destId="{F0436B1B-1DC5-4206-8B9B-67CEC5B22304}" srcOrd="3" destOrd="0" presId="urn:microsoft.com/office/officeart/2018/2/layout/IconCircleList"/>
    <dgm:cxn modelId="{31A82270-3CDC-4523-A94D-B5AB507F2728}" type="presParOf" srcId="{5777352C-15DD-44BD-AB28-7B7D6BFCE534}" destId="{9F21FE0F-CF7E-4627-83B9-69F841FFBDBF}" srcOrd="3" destOrd="0" presId="urn:microsoft.com/office/officeart/2018/2/layout/IconCircleList"/>
    <dgm:cxn modelId="{5B350A1D-AEB8-4AB6-B1D5-A7E8D161C9D8}" type="presParOf" srcId="{5777352C-15DD-44BD-AB28-7B7D6BFCE534}" destId="{CA97F2E3-3780-4859-97BA-61B025C82EF9}" srcOrd="4" destOrd="0" presId="urn:microsoft.com/office/officeart/2018/2/layout/IconCircleList"/>
    <dgm:cxn modelId="{EF5CACCF-C4D6-4AA1-A36E-23EEE5E7409D}" type="presParOf" srcId="{CA97F2E3-3780-4859-97BA-61B025C82EF9}" destId="{82E89DC3-BB93-4766-BC57-D1CD1B481698}" srcOrd="0" destOrd="0" presId="urn:microsoft.com/office/officeart/2018/2/layout/IconCircleList"/>
    <dgm:cxn modelId="{A8BBDF89-7D6C-48B3-89AE-1B6F3EFF862A}" type="presParOf" srcId="{CA97F2E3-3780-4859-97BA-61B025C82EF9}" destId="{19C46CA4-A858-4EC0-B4C6-FADBF0D06FFD}" srcOrd="1" destOrd="0" presId="urn:microsoft.com/office/officeart/2018/2/layout/IconCircleList"/>
    <dgm:cxn modelId="{340ABDF8-897B-449C-83A3-57E90B3D4D09}" type="presParOf" srcId="{CA97F2E3-3780-4859-97BA-61B025C82EF9}" destId="{EC339E5F-51A4-4C6F-8CDB-5B3C078D685F}" srcOrd="2" destOrd="0" presId="urn:microsoft.com/office/officeart/2018/2/layout/IconCircleList"/>
    <dgm:cxn modelId="{4013AC46-1653-4FF4-B403-28C02B838458}" type="presParOf" srcId="{CA97F2E3-3780-4859-97BA-61B025C82EF9}" destId="{69B68722-D44C-4D9C-B9C3-8F1F4D662982}" srcOrd="3" destOrd="0" presId="urn:microsoft.com/office/officeart/2018/2/layout/IconCircleList"/>
    <dgm:cxn modelId="{D44CF5FE-C70E-4879-9342-3949BB732E4A}" type="presParOf" srcId="{5777352C-15DD-44BD-AB28-7B7D6BFCE534}" destId="{F6F4530C-BD57-41A4-9F57-E2990A40ED18}" srcOrd="5" destOrd="0" presId="urn:microsoft.com/office/officeart/2018/2/layout/IconCircleList"/>
    <dgm:cxn modelId="{892FC32B-1F1B-4B7A-B4F3-647F124A4327}" type="presParOf" srcId="{5777352C-15DD-44BD-AB28-7B7D6BFCE534}" destId="{B670CF7D-5192-4867-8451-5DC54E29A0FB}" srcOrd="6" destOrd="0" presId="urn:microsoft.com/office/officeart/2018/2/layout/IconCircleList"/>
    <dgm:cxn modelId="{47FDE0FF-1811-4756-BAE5-BD02504D9FE2}" type="presParOf" srcId="{B670CF7D-5192-4867-8451-5DC54E29A0FB}" destId="{C94EFF54-7E4B-4561-9D59-41DFC6F6A5B6}" srcOrd="0" destOrd="0" presId="urn:microsoft.com/office/officeart/2018/2/layout/IconCircleList"/>
    <dgm:cxn modelId="{EBF7C5EE-0C72-4D3B-89FB-ECFA3ADC6BDD}" type="presParOf" srcId="{B670CF7D-5192-4867-8451-5DC54E29A0FB}" destId="{08A5F29A-1ADB-4BF7-844D-90F72C0BCDD7}" srcOrd="1" destOrd="0" presId="urn:microsoft.com/office/officeart/2018/2/layout/IconCircleList"/>
    <dgm:cxn modelId="{5EFC7FC2-1092-451F-B2E7-6CAAEA831022}" type="presParOf" srcId="{B670CF7D-5192-4867-8451-5DC54E29A0FB}" destId="{33219DE3-E41C-4C76-8439-81B462329D45}" srcOrd="2" destOrd="0" presId="urn:microsoft.com/office/officeart/2018/2/layout/IconCircleList"/>
    <dgm:cxn modelId="{4872F2EA-11D8-4369-93F0-F9A4029EBBB8}" type="presParOf" srcId="{B670CF7D-5192-4867-8451-5DC54E29A0FB}" destId="{FABABE20-197D-4E52-94B4-78DBEC3D0DCB}" srcOrd="3" destOrd="0" presId="urn:microsoft.com/office/officeart/2018/2/layout/IconCircleList"/>
    <dgm:cxn modelId="{8D7F1B61-9C71-4E71-96C1-365866A2599F}" type="presParOf" srcId="{5777352C-15DD-44BD-AB28-7B7D6BFCE534}" destId="{348D18AF-A644-4F13-90C9-E79B84F1CCB8}" srcOrd="7" destOrd="0" presId="urn:microsoft.com/office/officeart/2018/2/layout/IconCircleList"/>
    <dgm:cxn modelId="{D35018B8-5D5E-4D6B-BE09-1F7E674E9259}" type="presParOf" srcId="{5777352C-15DD-44BD-AB28-7B7D6BFCE534}" destId="{6EA0B69F-B141-43E5-84F4-CD9866A1B825}" srcOrd="8" destOrd="0" presId="urn:microsoft.com/office/officeart/2018/2/layout/IconCircleList"/>
    <dgm:cxn modelId="{1D7BD011-849E-436A-B57B-B1259F9EC0CA}" type="presParOf" srcId="{6EA0B69F-B141-43E5-84F4-CD9866A1B825}" destId="{9C730F84-114E-4674-B7BB-C70AF7609C37}" srcOrd="0" destOrd="0" presId="urn:microsoft.com/office/officeart/2018/2/layout/IconCircleList"/>
    <dgm:cxn modelId="{B764FE23-7B7F-4639-8E99-DCE97A9C8326}" type="presParOf" srcId="{6EA0B69F-B141-43E5-84F4-CD9866A1B825}" destId="{F8551AEB-F696-4C6C-BFBA-A403B6D4E6B5}" srcOrd="1" destOrd="0" presId="urn:microsoft.com/office/officeart/2018/2/layout/IconCircleList"/>
    <dgm:cxn modelId="{8E25E884-8A11-4930-97C1-F1A232A06C1E}" type="presParOf" srcId="{6EA0B69F-B141-43E5-84F4-CD9866A1B825}" destId="{AA591A91-54C6-4E62-A423-4434C42EBA22}" srcOrd="2" destOrd="0" presId="urn:microsoft.com/office/officeart/2018/2/layout/IconCircleList"/>
    <dgm:cxn modelId="{93D37BFE-6FAC-4065-BEBB-D129558860C0}" type="presParOf" srcId="{6EA0B69F-B141-43E5-84F4-CD9866A1B825}" destId="{B8585FC5-BDE7-44B4-8633-7AE2CA70848C}" srcOrd="3" destOrd="0" presId="urn:microsoft.com/office/officeart/2018/2/layout/IconCircleList"/>
    <dgm:cxn modelId="{F1235C3A-A612-4037-B26D-E2097C278EE9}" type="presParOf" srcId="{5777352C-15DD-44BD-AB28-7B7D6BFCE534}" destId="{D55129F2-2711-4F9D-9C6A-7F063A1B534E}" srcOrd="9" destOrd="0" presId="urn:microsoft.com/office/officeart/2018/2/layout/IconCircleList"/>
    <dgm:cxn modelId="{0D8A0E0D-D68B-4E5E-AB86-1BD258A32632}" type="presParOf" srcId="{5777352C-15DD-44BD-AB28-7B7D6BFCE534}" destId="{4242772F-B5AC-45D6-A37E-388B7F232B92}" srcOrd="10" destOrd="0" presId="urn:microsoft.com/office/officeart/2018/2/layout/IconCircleList"/>
    <dgm:cxn modelId="{CECD894F-5638-4D63-B305-A9F8936E41EC}" type="presParOf" srcId="{4242772F-B5AC-45D6-A37E-388B7F232B92}" destId="{8539ACDA-464F-47F0-A076-283006AA4DF8}" srcOrd="0" destOrd="0" presId="urn:microsoft.com/office/officeart/2018/2/layout/IconCircleList"/>
    <dgm:cxn modelId="{327A2CAF-4363-48B2-991D-2A93A14B703A}" type="presParOf" srcId="{4242772F-B5AC-45D6-A37E-388B7F232B92}" destId="{2D620517-A319-428D-91C0-1E48D71C9FF3}" srcOrd="1" destOrd="0" presId="urn:microsoft.com/office/officeart/2018/2/layout/IconCircleList"/>
    <dgm:cxn modelId="{03A9F5BC-F2A0-48AC-B2EE-27F1DB272E01}" type="presParOf" srcId="{4242772F-B5AC-45D6-A37E-388B7F232B92}" destId="{31C7A6C5-F049-4CBA-9795-C5F420264069}" srcOrd="2" destOrd="0" presId="urn:microsoft.com/office/officeart/2018/2/layout/IconCircleList"/>
    <dgm:cxn modelId="{D28E28A5-6E92-435C-927B-3FB7444DCE57}" type="presParOf" srcId="{4242772F-B5AC-45D6-A37E-388B7F232B92}" destId="{DF9264BF-4460-48AE-86E8-B72B0DD3F8D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C24690-D681-4FFC-8F0E-AACF03753DD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5ADEF48-D2E6-4F60-AE05-BEFB96123E6D}">
      <dgm:prSet/>
      <dgm:spPr/>
      <dgm:t>
        <a:bodyPr/>
        <a:lstStyle/>
        <a:p>
          <a:r>
            <a:rPr lang="en-IN" b="1" i="0" dirty="0"/>
            <a:t>Interpretability:</a:t>
          </a:r>
          <a:r>
            <a:rPr lang="en-IN" b="0" i="0" dirty="0"/>
            <a:t> Lack of interpretability in current models for segmentation decisions.</a:t>
          </a:r>
          <a:endParaRPr lang="en-US" dirty="0"/>
        </a:p>
      </dgm:t>
    </dgm:pt>
    <dgm:pt modelId="{F051D7F4-82EB-4D6F-A2E6-327D5A3EE065}" type="parTrans" cxnId="{19B8AB3A-2422-4ADD-B2C2-85447153278A}">
      <dgm:prSet/>
      <dgm:spPr/>
      <dgm:t>
        <a:bodyPr/>
        <a:lstStyle/>
        <a:p>
          <a:endParaRPr lang="en-US"/>
        </a:p>
      </dgm:t>
    </dgm:pt>
    <dgm:pt modelId="{F826DAA3-A151-4D2D-98A2-F85E3F368634}" type="sibTrans" cxnId="{19B8AB3A-2422-4ADD-B2C2-85447153278A}">
      <dgm:prSet/>
      <dgm:spPr/>
      <dgm:t>
        <a:bodyPr/>
        <a:lstStyle/>
        <a:p>
          <a:endParaRPr lang="en-US"/>
        </a:p>
      </dgm:t>
    </dgm:pt>
    <dgm:pt modelId="{98391F31-0977-49E5-B0C8-733C7AE2D1DD}">
      <dgm:prSet/>
      <dgm:spPr/>
      <dgm:t>
        <a:bodyPr/>
        <a:lstStyle/>
        <a:p>
          <a:r>
            <a:rPr lang="en-IN" b="1" i="0"/>
            <a:t>Visualization Tools:</a:t>
          </a:r>
          <a:r>
            <a:rPr lang="en-IN" b="0" i="0"/>
            <a:t> Limited visualization tools for understanding segmentation processes.</a:t>
          </a:r>
          <a:endParaRPr lang="en-US"/>
        </a:p>
      </dgm:t>
    </dgm:pt>
    <dgm:pt modelId="{8D42D2FC-0715-4C6C-8F68-565DC28B7F6E}" type="parTrans" cxnId="{0EB6E748-6A96-49BE-9250-DF09F7C59420}">
      <dgm:prSet/>
      <dgm:spPr/>
      <dgm:t>
        <a:bodyPr/>
        <a:lstStyle/>
        <a:p>
          <a:endParaRPr lang="en-US"/>
        </a:p>
      </dgm:t>
    </dgm:pt>
    <dgm:pt modelId="{3330354D-4B49-4F51-93D3-0A2CCAB90CCF}" type="sibTrans" cxnId="{0EB6E748-6A96-49BE-9250-DF09F7C59420}">
      <dgm:prSet/>
      <dgm:spPr/>
      <dgm:t>
        <a:bodyPr/>
        <a:lstStyle/>
        <a:p>
          <a:endParaRPr lang="en-US"/>
        </a:p>
      </dgm:t>
    </dgm:pt>
    <dgm:pt modelId="{3C427778-3B42-48D6-901C-A7F077EE00AA}">
      <dgm:prSet/>
      <dgm:spPr/>
      <dgm:t>
        <a:bodyPr/>
        <a:lstStyle/>
        <a:p>
          <a:r>
            <a:rPr lang="en-IN" b="1" i="0"/>
            <a:t>Beyond Classification:</a:t>
          </a:r>
          <a:r>
            <a:rPr lang="en-IN" b="0" i="0"/>
            <a:t> Need to expand beyond classification to cover other NLP tasks.</a:t>
          </a:r>
          <a:endParaRPr lang="en-US"/>
        </a:p>
      </dgm:t>
    </dgm:pt>
    <dgm:pt modelId="{046E4EFF-BA57-4ED1-A0EC-F0E5E1234992}" type="parTrans" cxnId="{5DFD8A33-C990-4E3E-A474-0D9605ACE7EE}">
      <dgm:prSet/>
      <dgm:spPr/>
      <dgm:t>
        <a:bodyPr/>
        <a:lstStyle/>
        <a:p>
          <a:endParaRPr lang="en-US"/>
        </a:p>
      </dgm:t>
    </dgm:pt>
    <dgm:pt modelId="{28EA99CD-FB9A-4715-A99E-6972491FD235}" type="sibTrans" cxnId="{5DFD8A33-C990-4E3E-A474-0D9605ACE7EE}">
      <dgm:prSet/>
      <dgm:spPr/>
      <dgm:t>
        <a:bodyPr/>
        <a:lstStyle/>
        <a:p>
          <a:endParaRPr lang="en-US"/>
        </a:p>
      </dgm:t>
    </dgm:pt>
    <dgm:pt modelId="{7284EDEB-77A2-455B-A258-19315B86C5B4}">
      <dgm:prSet/>
      <dgm:spPr/>
      <dgm:t>
        <a:bodyPr/>
        <a:lstStyle/>
        <a:p>
          <a:r>
            <a:rPr lang="en-IN" b="1" i="0"/>
            <a:t>Automated Architectures:</a:t>
          </a:r>
          <a:r>
            <a:rPr lang="en-IN" b="0" i="0"/>
            <a:t> Gap in automating the selection of ANN architectures.</a:t>
          </a:r>
          <a:endParaRPr lang="en-US"/>
        </a:p>
      </dgm:t>
    </dgm:pt>
    <dgm:pt modelId="{4B4BD97D-3FE8-4D8A-B621-522C0A74265E}" type="parTrans" cxnId="{743FD070-4F07-4DFD-82E7-D0567A917301}">
      <dgm:prSet/>
      <dgm:spPr/>
      <dgm:t>
        <a:bodyPr/>
        <a:lstStyle/>
        <a:p>
          <a:endParaRPr lang="en-US"/>
        </a:p>
      </dgm:t>
    </dgm:pt>
    <dgm:pt modelId="{A26BEC7B-5169-4E0E-97C4-F448B998C58E}" type="sibTrans" cxnId="{743FD070-4F07-4DFD-82E7-D0567A917301}">
      <dgm:prSet/>
      <dgm:spPr/>
      <dgm:t>
        <a:bodyPr/>
        <a:lstStyle/>
        <a:p>
          <a:endParaRPr lang="en-US"/>
        </a:p>
      </dgm:t>
    </dgm:pt>
    <dgm:pt modelId="{4BD7609E-C03B-4B89-924E-867A1625B00C}">
      <dgm:prSet/>
      <dgm:spPr/>
      <dgm:t>
        <a:bodyPr/>
        <a:lstStyle/>
        <a:p>
          <a:r>
            <a:rPr lang="en-IN" b="1" i="0"/>
            <a:t>Expanding Domains:</a:t>
          </a:r>
          <a:r>
            <a:rPr lang="en-IN" b="0" i="0"/>
            <a:t> Extending segmentation tools to benefit diverse literature domains.</a:t>
          </a:r>
          <a:endParaRPr lang="en-US"/>
        </a:p>
      </dgm:t>
    </dgm:pt>
    <dgm:pt modelId="{527AD0E6-AF53-45B9-9AF7-6D1F8BDC5830}" type="parTrans" cxnId="{88978002-6B99-4B45-8D5E-91B4D0A5826B}">
      <dgm:prSet/>
      <dgm:spPr/>
      <dgm:t>
        <a:bodyPr/>
        <a:lstStyle/>
        <a:p>
          <a:endParaRPr lang="en-US"/>
        </a:p>
      </dgm:t>
    </dgm:pt>
    <dgm:pt modelId="{FC51A029-5343-4125-93F3-5CB1174F99AF}" type="sibTrans" cxnId="{88978002-6B99-4B45-8D5E-91B4D0A5826B}">
      <dgm:prSet/>
      <dgm:spPr/>
      <dgm:t>
        <a:bodyPr/>
        <a:lstStyle/>
        <a:p>
          <a:endParaRPr lang="en-US"/>
        </a:p>
      </dgm:t>
    </dgm:pt>
    <dgm:pt modelId="{812619D6-4679-FF47-B78A-09C5DDDFA0C8}" type="pres">
      <dgm:prSet presAssocID="{1BC24690-D681-4FFC-8F0E-AACF03753DD5}" presName="linear" presStyleCnt="0">
        <dgm:presLayoutVars>
          <dgm:animLvl val="lvl"/>
          <dgm:resizeHandles val="exact"/>
        </dgm:presLayoutVars>
      </dgm:prSet>
      <dgm:spPr/>
    </dgm:pt>
    <dgm:pt modelId="{C23A3BFA-2BDA-1648-94E2-0E3D0B6159CF}" type="pres">
      <dgm:prSet presAssocID="{35ADEF48-D2E6-4F60-AE05-BEFB96123E6D}" presName="parentText" presStyleLbl="node1" presStyleIdx="0" presStyleCnt="5">
        <dgm:presLayoutVars>
          <dgm:chMax val="0"/>
          <dgm:bulletEnabled val="1"/>
        </dgm:presLayoutVars>
      </dgm:prSet>
      <dgm:spPr/>
    </dgm:pt>
    <dgm:pt modelId="{18C59826-F398-594E-9160-9648A24BD7A8}" type="pres">
      <dgm:prSet presAssocID="{F826DAA3-A151-4D2D-98A2-F85E3F368634}" presName="spacer" presStyleCnt="0"/>
      <dgm:spPr/>
    </dgm:pt>
    <dgm:pt modelId="{6D662D23-DF10-634A-B109-49C7552A42DF}" type="pres">
      <dgm:prSet presAssocID="{98391F31-0977-49E5-B0C8-733C7AE2D1DD}" presName="parentText" presStyleLbl="node1" presStyleIdx="1" presStyleCnt="5">
        <dgm:presLayoutVars>
          <dgm:chMax val="0"/>
          <dgm:bulletEnabled val="1"/>
        </dgm:presLayoutVars>
      </dgm:prSet>
      <dgm:spPr/>
    </dgm:pt>
    <dgm:pt modelId="{527C0992-83EC-4B45-B98F-6E030E10FEA4}" type="pres">
      <dgm:prSet presAssocID="{3330354D-4B49-4F51-93D3-0A2CCAB90CCF}" presName="spacer" presStyleCnt="0"/>
      <dgm:spPr/>
    </dgm:pt>
    <dgm:pt modelId="{4E47AE37-A707-6D4E-8A60-2150164007DE}" type="pres">
      <dgm:prSet presAssocID="{3C427778-3B42-48D6-901C-A7F077EE00AA}" presName="parentText" presStyleLbl="node1" presStyleIdx="2" presStyleCnt="5">
        <dgm:presLayoutVars>
          <dgm:chMax val="0"/>
          <dgm:bulletEnabled val="1"/>
        </dgm:presLayoutVars>
      </dgm:prSet>
      <dgm:spPr/>
    </dgm:pt>
    <dgm:pt modelId="{754BA9EB-6EA1-F64E-AEC8-27D4CD045348}" type="pres">
      <dgm:prSet presAssocID="{28EA99CD-FB9A-4715-A99E-6972491FD235}" presName="spacer" presStyleCnt="0"/>
      <dgm:spPr/>
    </dgm:pt>
    <dgm:pt modelId="{E6A1017E-E027-8D40-9651-3BEDE1AD9045}" type="pres">
      <dgm:prSet presAssocID="{7284EDEB-77A2-455B-A258-19315B86C5B4}" presName="parentText" presStyleLbl="node1" presStyleIdx="3" presStyleCnt="5">
        <dgm:presLayoutVars>
          <dgm:chMax val="0"/>
          <dgm:bulletEnabled val="1"/>
        </dgm:presLayoutVars>
      </dgm:prSet>
      <dgm:spPr/>
    </dgm:pt>
    <dgm:pt modelId="{905532D0-AEFC-8340-A626-DE87341A0DC0}" type="pres">
      <dgm:prSet presAssocID="{A26BEC7B-5169-4E0E-97C4-F448B998C58E}" presName="spacer" presStyleCnt="0"/>
      <dgm:spPr/>
    </dgm:pt>
    <dgm:pt modelId="{C82ED040-4E9E-1C43-BAE4-0EE9C60E9D79}" type="pres">
      <dgm:prSet presAssocID="{4BD7609E-C03B-4B89-924E-867A1625B00C}" presName="parentText" presStyleLbl="node1" presStyleIdx="4" presStyleCnt="5">
        <dgm:presLayoutVars>
          <dgm:chMax val="0"/>
          <dgm:bulletEnabled val="1"/>
        </dgm:presLayoutVars>
      </dgm:prSet>
      <dgm:spPr/>
    </dgm:pt>
  </dgm:ptLst>
  <dgm:cxnLst>
    <dgm:cxn modelId="{88978002-6B99-4B45-8D5E-91B4D0A5826B}" srcId="{1BC24690-D681-4FFC-8F0E-AACF03753DD5}" destId="{4BD7609E-C03B-4B89-924E-867A1625B00C}" srcOrd="4" destOrd="0" parTransId="{527AD0E6-AF53-45B9-9AF7-6D1F8BDC5830}" sibTransId="{FC51A029-5343-4125-93F3-5CB1174F99AF}"/>
    <dgm:cxn modelId="{157FEA1E-5982-914A-A43E-7F15D2C7F1C5}" type="presOf" srcId="{7284EDEB-77A2-455B-A258-19315B86C5B4}" destId="{E6A1017E-E027-8D40-9651-3BEDE1AD9045}" srcOrd="0" destOrd="0" presId="urn:microsoft.com/office/officeart/2005/8/layout/vList2"/>
    <dgm:cxn modelId="{5DFD8A33-C990-4E3E-A474-0D9605ACE7EE}" srcId="{1BC24690-D681-4FFC-8F0E-AACF03753DD5}" destId="{3C427778-3B42-48D6-901C-A7F077EE00AA}" srcOrd="2" destOrd="0" parTransId="{046E4EFF-BA57-4ED1-A0EC-F0E5E1234992}" sibTransId="{28EA99CD-FB9A-4715-A99E-6972491FD235}"/>
    <dgm:cxn modelId="{19B8AB3A-2422-4ADD-B2C2-85447153278A}" srcId="{1BC24690-D681-4FFC-8F0E-AACF03753DD5}" destId="{35ADEF48-D2E6-4F60-AE05-BEFB96123E6D}" srcOrd="0" destOrd="0" parTransId="{F051D7F4-82EB-4D6F-A2E6-327D5A3EE065}" sibTransId="{F826DAA3-A151-4D2D-98A2-F85E3F368634}"/>
    <dgm:cxn modelId="{55300F47-C3D2-5841-84FE-21C2559CC0DA}" type="presOf" srcId="{1BC24690-D681-4FFC-8F0E-AACF03753DD5}" destId="{812619D6-4679-FF47-B78A-09C5DDDFA0C8}" srcOrd="0" destOrd="0" presId="urn:microsoft.com/office/officeart/2005/8/layout/vList2"/>
    <dgm:cxn modelId="{0EB6E748-6A96-49BE-9250-DF09F7C59420}" srcId="{1BC24690-D681-4FFC-8F0E-AACF03753DD5}" destId="{98391F31-0977-49E5-B0C8-733C7AE2D1DD}" srcOrd="1" destOrd="0" parTransId="{8D42D2FC-0715-4C6C-8F68-565DC28B7F6E}" sibTransId="{3330354D-4B49-4F51-93D3-0A2CCAB90CCF}"/>
    <dgm:cxn modelId="{743FD070-4F07-4DFD-82E7-D0567A917301}" srcId="{1BC24690-D681-4FFC-8F0E-AACF03753DD5}" destId="{7284EDEB-77A2-455B-A258-19315B86C5B4}" srcOrd="3" destOrd="0" parTransId="{4B4BD97D-3FE8-4D8A-B621-522C0A74265E}" sibTransId="{A26BEC7B-5169-4E0E-97C4-F448B998C58E}"/>
    <dgm:cxn modelId="{2C1B757A-7BF3-BD46-BD67-4F29446203B6}" type="presOf" srcId="{4BD7609E-C03B-4B89-924E-867A1625B00C}" destId="{C82ED040-4E9E-1C43-BAE4-0EE9C60E9D79}" srcOrd="0" destOrd="0" presId="urn:microsoft.com/office/officeart/2005/8/layout/vList2"/>
    <dgm:cxn modelId="{63C12A7C-C1EC-CA45-9FDB-B22AE167752C}" type="presOf" srcId="{98391F31-0977-49E5-B0C8-733C7AE2D1DD}" destId="{6D662D23-DF10-634A-B109-49C7552A42DF}" srcOrd="0" destOrd="0" presId="urn:microsoft.com/office/officeart/2005/8/layout/vList2"/>
    <dgm:cxn modelId="{0096F38D-7BA8-AB46-A634-76876722CCFF}" type="presOf" srcId="{3C427778-3B42-48D6-901C-A7F077EE00AA}" destId="{4E47AE37-A707-6D4E-8A60-2150164007DE}" srcOrd="0" destOrd="0" presId="urn:microsoft.com/office/officeart/2005/8/layout/vList2"/>
    <dgm:cxn modelId="{114A0E9E-860B-9F4D-8636-500E2A311A7A}" type="presOf" srcId="{35ADEF48-D2E6-4F60-AE05-BEFB96123E6D}" destId="{C23A3BFA-2BDA-1648-94E2-0E3D0B6159CF}" srcOrd="0" destOrd="0" presId="urn:microsoft.com/office/officeart/2005/8/layout/vList2"/>
    <dgm:cxn modelId="{C6FC03AA-DC9A-B246-8855-EE675E09F4E3}" type="presParOf" srcId="{812619D6-4679-FF47-B78A-09C5DDDFA0C8}" destId="{C23A3BFA-2BDA-1648-94E2-0E3D0B6159CF}" srcOrd="0" destOrd="0" presId="urn:microsoft.com/office/officeart/2005/8/layout/vList2"/>
    <dgm:cxn modelId="{AF3C526F-4DF8-7249-B741-D6B0C6B992C7}" type="presParOf" srcId="{812619D6-4679-FF47-B78A-09C5DDDFA0C8}" destId="{18C59826-F398-594E-9160-9648A24BD7A8}" srcOrd="1" destOrd="0" presId="urn:microsoft.com/office/officeart/2005/8/layout/vList2"/>
    <dgm:cxn modelId="{03AE6C95-6CA3-714C-AB66-6F4A450D8DD1}" type="presParOf" srcId="{812619D6-4679-FF47-B78A-09C5DDDFA0C8}" destId="{6D662D23-DF10-634A-B109-49C7552A42DF}" srcOrd="2" destOrd="0" presId="urn:microsoft.com/office/officeart/2005/8/layout/vList2"/>
    <dgm:cxn modelId="{16BF9A0F-A4D5-2149-9B82-0A39A45991AC}" type="presParOf" srcId="{812619D6-4679-FF47-B78A-09C5DDDFA0C8}" destId="{527C0992-83EC-4B45-B98F-6E030E10FEA4}" srcOrd="3" destOrd="0" presId="urn:microsoft.com/office/officeart/2005/8/layout/vList2"/>
    <dgm:cxn modelId="{C611F723-3B11-8C4B-8929-C03D68BF7424}" type="presParOf" srcId="{812619D6-4679-FF47-B78A-09C5DDDFA0C8}" destId="{4E47AE37-A707-6D4E-8A60-2150164007DE}" srcOrd="4" destOrd="0" presId="urn:microsoft.com/office/officeart/2005/8/layout/vList2"/>
    <dgm:cxn modelId="{373CCFFC-5873-7B4A-94E6-BCA95692264B}" type="presParOf" srcId="{812619D6-4679-FF47-B78A-09C5DDDFA0C8}" destId="{754BA9EB-6EA1-F64E-AEC8-27D4CD045348}" srcOrd="5" destOrd="0" presId="urn:microsoft.com/office/officeart/2005/8/layout/vList2"/>
    <dgm:cxn modelId="{844B500F-E61F-AF4F-9E1A-63206C4ADA41}" type="presParOf" srcId="{812619D6-4679-FF47-B78A-09C5DDDFA0C8}" destId="{E6A1017E-E027-8D40-9651-3BEDE1AD9045}" srcOrd="6" destOrd="0" presId="urn:microsoft.com/office/officeart/2005/8/layout/vList2"/>
    <dgm:cxn modelId="{4526EED7-0D1E-624A-B7BF-4D3392C05640}" type="presParOf" srcId="{812619D6-4679-FF47-B78A-09C5DDDFA0C8}" destId="{905532D0-AEFC-8340-A626-DE87341A0DC0}" srcOrd="7" destOrd="0" presId="urn:microsoft.com/office/officeart/2005/8/layout/vList2"/>
    <dgm:cxn modelId="{8C98764A-A838-DD47-9613-1B65E5663A37}" type="presParOf" srcId="{812619D6-4679-FF47-B78A-09C5DDDFA0C8}" destId="{C82ED040-4E9E-1C43-BAE4-0EE9C60E9D7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446E50-967C-49E3-A92A-57465F115661}"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7024A0F0-07A4-46C4-84FB-50ECBC02C45A}">
      <dgm:prSet/>
      <dgm:spPr/>
      <dgm:t>
        <a:bodyPr/>
        <a:lstStyle/>
        <a:p>
          <a:r>
            <a:rPr lang="en-IN" b="1"/>
            <a:t>Data Collection: </a:t>
          </a:r>
          <a:r>
            <a:rPr lang="en-IN"/>
            <a:t>Gather RCT documents.</a:t>
          </a:r>
          <a:endParaRPr lang="en-US"/>
        </a:p>
      </dgm:t>
    </dgm:pt>
    <dgm:pt modelId="{02311702-5C47-4E1A-BB09-02CA97743263}" type="parTrans" cxnId="{2D4A3A49-1C84-45E7-8A1A-EC4E9ACFC684}">
      <dgm:prSet/>
      <dgm:spPr/>
      <dgm:t>
        <a:bodyPr/>
        <a:lstStyle/>
        <a:p>
          <a:endParaRPr lang="en-US"/>
        </a:p>
      </dgm:t>
    </dgm:pt>
    <dgm:pt modelId="{97AA9C68-8CC2-4EA7-8D48-8D0D0701606B}" type="sibTrans" cxnId="{2D4A3A49-1C84-45E7-8A1A-EC4E9ACFC684}">
      <dgm:prSet/>
      <dgm:spPr/>
      <dgm:t>
        <a:bodyPr/>
        <a:lstStyle/>
        <a:p>
          <a:endParaRPr lang="en-US"/>
        </a:p>
      </dgm:t>
    </dgm:pt>
    <dgm:pt modelId="{94256A99-3CB1-42B3-A5C8-9BB773DDE6DB}">
      <dgm:prSet/>
      <dgm:spPr/>
      <dgm:t>
        <a:bodyPr/>
        <a:lstStyle/>
        <a:p>
          <a:r>
            <a:rPr lang="en-IN" b="1"/>
            <a:t>Pre-processing: </a:t>
          </a:r>
          <a:r>
            <a:rPr lang="en-IN"/>
            <a:t>Clean and pre-process text data.</a:t>
          </a:r>
          <a:endParaRPr lang="en-US"/>
        </a:p>
      </dgm:t>
    </dgm:pt>
    <dgm:pt modelId="{C4BEDC2F-3EAC-4F92-90ED-85F945E58860}" type="parTrans" cxnId="{E0375A32-0D7A-4F37-BBAA-4358F6B7066E}">
      <dgm:prSet/>
      <dgm:spPr/>
      <dgm:t>
        <a:bodyPr/>
        <a:lstStyle/>
        <a:p>
          <a:endParaRPr lang="en-US"/>
        </a:p>
      </dgm:t>
    </dgm:pt>
    <dgm:pt modelId="{43F19985-91A7-46A9-AB26-A29EB5D6987B}" type="sibTrans" cxnId="{E0375A32-0D7A-4F37-BBAA-4358F6B7066E}">
      <dgm:prSet/>
      <dgm:spPr/>
      <dgm:t>
        <a:bodyPr/>
        <a:lstStyle/>
        <a:p>
          <a:endParaRPr lang="en-US"/>
        </a:p>
      </dgm:t>
    </dgm:pt>
    <dgm:pt modelId="{FA1239CC-A5DF-46CD-9F06-737ADBBE1748}">
      <dgm:prSet/>
      <dgm:spPr/>
      <dgm:t>
        <a:bodyPr/>
        <a:lstStyle/>
        <a:p>
          <a:r>
            <a:rPr lang="en-IN" b="1"/>
            <a:t>Tokenization: </a:t>
          </a:r>
          <a:r>
            <a:rPr lang="en-IN"/>
            <a:t>Divide text into words or subunits.</a:t>
          </a:r>
          <a:endParaRPr lang="en-US"/>
        </a:p>
      </dgm:t>
    </dgm:pt>
    <dgm:pt modelId="{5769478B-E02F-4C0A-9D5C-F4A93722EB51}" type="parTrans" cxnId="{B207277C-018B-4D57-A3F4-FB2F18864FC4}">
      <dgm:prSet/>
      <dgm:spPr/>
      <dgm:t>
        <a:bodyPr/>
        <a:lstStyle/>
        <a:p>
          <a:endParaRPr lang="en-US"/>
        </a:p>
      </dgm:t>
    </dgm:pt>
    <dgm:pt modelId="{BA09A44A-E782-4316-97E9-D7126366A439}" type="sibTrans" cxnId="{B207277C-018B-4D57-A3F4-FB2F18864FC4}">
      <dgm:prSet/>
      <dgm:spPr/>
      <dgm:t>
        <a:bodyPr/>
        <a:lstStyle/>
        <a:p>
          <a:endParaRPr lang="en-US"/>
        </a:p>
      </dgm:t>
    </dgm:pt>
    <dgm:pt modelId="{CA90321F-5A93-43BE-8052-50206B986E03}">
      <dgm:prSet/>
      <dgm:spPr/>
      <dgm:t>
        <a:bodyPr/>
        <a:lstStyle/>
        <a:p>
          <a:r>
            <a:rPr lang="en-IN" b="1"/>
            <a:t>Feature Extraction: </a:t>
          </a:r>
          <a:r>
            <a:rPr lang="en-IN"/>
            <a:t>Convert text to numerical features.</a:t>
          </a:r>
          <a:endParaRPr lang="en-US"/>
        </a:p>
      </dgm:t>
    </dgm:pt>
    <dgm:pt modelId="{443D8DBC-0B7B-4B19-ACDB-CAB8011C9167}" type="parTrans" cxnId="{492BF549-0F57-44E7-882B-F3E524021798}">
      <dgm:prSet/>
      <dgm:spPr/>
      <dgm:t>
        <a:bodyPr/>
        <a:lstStyle/>
        <a:p>
          <a:endParaRPr lang="en-US"/>
        </a:p>
      </dgm:t>
    </dgm:pt>
    <dgm:pt modelId="{1CCF9949-1BF1-4ED3-BF26-78AFB093B623}" type="sibTrans" cxnId="{492BF549-0F57-44E7-882B-F3E524021798}">
      <dgm:prSet/>
      <dgm:spPr/>
      <dgm:t>
        <a:bodyPr/>
        <a:lstStyle/>
        <a:p>
          <a:endParaRPr lang="en-US"/>
        </a:p>
      </dgm:t>
    </dgm:pt>
    <dgm:pt modelId="{A8A62992-DB62-4D84-8CF7-19DD0CA72BCE}">
      <dgm:prSet/>
      <dgm:spPr/>
      <dgm:t>
        <a:bodyPr/>
        <a:lstStyle/>
        <a:p>
          <a:r>
            <a:rPr lang="en-IN" b="1"/>
            <a:t>Labeling Criteria: </a:t>
          </a:r>
          <a:r>
            <a:rPr lang="en-IN"/>
            <a:t>Define RCT classification criteria.</a:t>
          </a:r>
          <a:endParaRPr lang="en-US"/>
        </a:p>
      </dgm:t>
    </dgm:pt>
    <dgm:pt modelId="{5E4F7036-2E77-4F01-9A37-2C59FD96DE09}" type="parTrans" cxnId="{E20EBDE3-C33F-41DF-B792-1E6BC046FEEB}">
      <dgm:prSet/>
      <dgm:spPr/>
      <dgm:t>
        <a:bodyPr/>
        <a:lstStyle/>
        <a:p>
          <a:endParaRPr lang="en-US"/>
        </a:p>
      </dgm:t>
    </dgm:pt>
    <dgm:pt modelId="{A3A6CA7F-F9C2-495A-AA5A-C6B5FB9327E7}" type="sibTrans" cxnId="{E20EBDE3-C33F-41DF-B792-1E6BC046FEEB}">
      <dgm:prSet/>
      <dgm:spPr/>
      <dgm:t>
        <a:bodyPr/>
        <a:lstStyle/>
        <a:p>
          <a:endParaRPr lang="en-US"/>
        </a:p>
      </dgm:t>
    </dgm:pt>
    <dgm:pt modelId="{6BABF988-16EE-4585-BC2B-1D10B8B5370C}">
      <dgm:prSet/>
      <dgm:spPr/>
      <dgm:t>
        <a:bodyPr/>
        <a:lstStyle/>
        <a:p>
          <a:r>
            <a:rPr lang="en-IN" b="1"/>
            <a:t>Machine Learning Models: </a:t>
          </a:r>
          <a:r>
            <a:rPr lang="en-IN"/>
            <a:t>Train supervised models.</a:t>
          </a:r>
          <a:endParaRPr lang="en-US"/>
        </a:p>
      </dgm:t>
    </dgm:pt>
    <dgm:pt modelId="{F91359E0-A6EA-4B63-A18F-5353F9D25C05}" type="parTrans" cxnId="{8F600759-9D06-4934-80AC-29D646642000}">
      <dgm:prSet/>
      <dgm:spPr/>
      <dgm:t>
        <a:bodyPr/>
        <a:lstStyle/>
        <a:p>
          <a:endParaRPr lang="en-US"/>
        </a:p>
      </dgm:t>
    </dgm:pt>
    <dgm:pt modelId="{10DA8B10-A380-42B4-913A-7128640ACD50}" type="sibTrans" cxnId="{8F600759-9D06-4934-80AC-29D646642000}">
      <dgm:prSet/>
      <dgm:spPr/>
      <dgm:t>
        <a:bodyPr/>
        <a:lstStyle/>
        <a:p>
          <a:endParaRPr lang="en-US"/>
        </a:p>
      </dgm:t>
    </dgm:pt>
    <dgm:pt modelId="{A1B987E3-78FE-40E8-AF9B-4683F2BE1239}">
      <dgm:prSet/>
      <dgm:spPr/>
      <dgm:t>
        <a:bodyPr/>
        <a:lstStyle/>
        <a:p>
          <a:r>
            <a:rPr lang="en-IN" b="1"/>
            <a:t>Evaluation Metrics: </a:t>
          </a:r>
          <a:r>
            <a:rPr lang="en-IN"/>
            <a:t>Assess model performance.</a:t>
          </a:r>
          <a:endParaRPr lang="en-US"/>
        </a:p>
      </dgm:t>
    </dgm:pt>
    <dgm:pt modelId="{FE5FE358-41FA-46A0-9E20-4520E8C2D265}" type="parTrans" cxnId="{875EDA2F-BB6C-4439-9D79-F90C5283B15B}">
      <dgm:prSet/>
      <dgm:spPr/>
      <dgm:t>
        <a:bodyPr/>
        <a:lstStyle/>
        <a:p>
          <a:endParaRPr lang="en-US"/>
        </a:p>
      </dgm:t>
    </dgm:pt>
    <dgm:pt modelId="{03792155-B225-4203-8341-D0EBBD6E8949}" type="sibTrans" cxnId="{875EDA2F-BB6C-4439-9D79-F90C5283B15B}">
      <dgm:prSet/>
      <dgm:spPr/>
      <dgm:t>
        <a:bodyPr/>
        <a:lstStyle/>
        <a:p>
          <a:endParaRPr lang="en-US"/>
        </a:p>
      </dgm:t>
    </dgm:pt>
    <dgm:pt modelId="{B2D3EE33-CA6E-49DE-81AC-F33D7051F942}">
      <dgm:prSet/>
      <dgm:spPr/>
      <dgm:t>
        <a:bodyPr/>
        <a:lstStyle/>
        <a:p>
          <a:r>
            <a:rPr lang="en-IN" b="1"/>
            <a:t>Interpretation: </a:t>
          </a:r>
          <a:r>
            <a:rPr lang="en-IN"/>
            <a:t>Analyze and refine model results.</a:t>
          </a:r>
          <a:endParaRPr lang="en-US"/>
        </a:p>
      </dgm:t>
    </dgm:pt>
    <dgm:pt modelId="{C7A48978-DD79-4C60-BF41-AAA536CEB6CB}" type="parTrans" cxnId="{534A9872-73CD-4312-8B2C-76032166E072}">
      <dgm:prSet/>
      <dgm:spPr/>
      <dgm:t>
        <a:bodyPr/>
        <a:lstStyle/>
        <a:p>
          <a:endParaRPr lang="en-US"/>
        </a:p>
      </dgm:t>
    </dgm:pt>
    <dgm:pt modelId="{FC7ED963-10B3-4C5F-9315-3BEF3D4D7D8E}" type="sibTrans" cxnId="{534A9872-73CD-4312-8B2C-76032166E072}">
      <dgm:prSet/>
      <dgm:spPr/>
      <dgm:t>
        <a:bodyPr/>
        <a:lstStyle/>
        <a:p>
          <a:endParaRPr lang="en-US"/>
        </a:p>
      </dgm:t>
    </dgm:pt>
    <dgm:pt modelId="{A2140C6E-F672-466D-ADC2-9383FDDE3D6D}">
      <dgm:prSet/>
      <dgm:spPr/>
      <dgm:t>
        <a:bodyPr/>
        <a:lstStyle/>
        <a:p>
          <a:r>
            <a:rPr lang="en-IN" b="1"/>
            <a:t>Continuous Improvement: </a:t>
          </a:r>
          <a:r>
            <a:rPr lang="en-IN"/>
            <a:t>Update and enhance the model.</a:t>
          </a:r>
          <a:endParaRPr lang="en-US"/>
        </a:p>
      </dgm:t>
    </dgm:pt>
    <dgm:pt modelId="{09BA1CE7-34FD-4760-9BD5-41BD06384D67}" type="parTrans" cxnId="{CB503540-E9F8-4207-8AF3-BC71FA169546}">
      <dgm:prSet/>
      <dgm:spPr/>
      <dgm:t>
        <a:bodyPr/>
        <a:lstStyle/>
        <a:p>
          <a:endParaRPr lang="en-US"/>
        </a:p>
      </dgm:t>
    </dgm:pt>
    <dgm:pt modelId="{E3184A38-1901-4952-9EB4-7F31D8747562}" type="sibTrans" cxnId="{CB503540-E9F8-4207-8AF3-BC71FA169546}">
      <dgm:prSet/>
      <dgm:spPr/>
      <dgm:t>
        <a:bodyPr/>
        <a:lstStyle/>
        <a:p>
          <a:endParaRPr lang="en-US"/>
        </a:p>
      </dgm:t>
    </dgm:pt>
    <dgm:pt modelId="{135A870F-EF81-4BAB-81A6-3F24F79FB455}">
      <dgm:prSet/>
      <dgm:spPr/>
      <dgm:t>
        <a:bodyPr/>
        <a:lstStyle/>
        <a:p>
          <a:r>
            <a:rPr lang="en-IN" b="1"/>
            <a:t>Deployment: </a:t>
          </a:r>
          <a:r>
            <a:rPr lang="en-IN"/>
            <a:t>Deploy for automated RCT classification.</a:t>
          </a:r>
          <a:endParaRPr lang="en-US"/>
        </a:p>
      </dgm:t>
    </dgm:pt>
    <dgm:pt modelId="{1887405A-A439-4ECF-B450-ED33802C09AE}" type="parTrans" cxnId="{181D92F4-5B49-4B11-B791-7CF3A399D3B8}">
      <dgm:prSet/>
      <dgm:spPr/>
      <dgm:t>
        <a:bodyPr/>
        <a:lstStyle/>
        <a:p>
          <a:endParaRPr lang="en-US"/>
        </a:p>
      </dgm:t>
    </dgm:pt>
    <dgm:pt modelId="{5A47C692-0DB7-4C1F-994E-2B1249183DE8}" type="sibTrans" cxnId="{181D92F4-5B49-4B11-B791-7CF3A399D3B8}">
      <dgm:prSet/>
      <dgm:spPr/>
      <dgm:t>
        <a:bodyPr/>
        <a:lstStyle/>
        <a:p>
          <a:endParaRPr lang="en-US"/>
        </a:p>
      </dgm:t>
    </dgm:pt>
    <dgm:pt modelId="{A9D1D77C-3C4D-4258-857D-E9F5F4B015DC}">
      <dgm:prSet/>
      <dgm:spPr/>
      <dgm:t>
        <a:bodyPr/>
        <a:lstStyle/>
        <a:p>
          <a:r>
            <a:rPr lang="en-IN" b="1"/>
            <a:t>Integration: </a:t>
          </a:r>
          <a:r>
            <a:rPr lang="en-IN"/>
            <a:t>Link with information retrieval systems.</a:t>
          </a:r>
          <a:endParaRPr lang="en-US"/>
        </a:p>
      </dgm:t>
    </dgm:pt>
    <dgm:pt modelId="{83176C7A-58BE-4DB6-AD59-A55B9F7EBA04}" type="parTrans" cxnId="{B0301B44-9706-46A8-B5BF-90A23E0DD50D}">
      <dgm:prSet/>
      <dgm:spPr/>
      <dgm:t>
        <a:bodyPr/>
        <a:lstStyle/>
        <a:p>
          <a:endParaRPr lang="en-US"/>
        </a:p>
      </dgm:t>
    </dgm:pt>
    <dgm:pt modelId="{1FBBBC78-ED10-470A-9663-E7D09A68166D}" type="sibTrans" cxnId="{B0301B44-9706-46A8-B5BF-90A23E0DD50D}">
      <dgm:prSet/>
      <dgm:spPr/>
      <dgm:t>
        <a:bodyPr/>
        <a:lstStyle/>
        <a:p>
          <a:endParaRPr lang="en-US"/>
        </a:p>
      </dgm:t>
    </dgm:pt>
    <dgm:pt modelId="{8586F3A0-5D33-FC4D-BF23-698C812290EA}" type="pres">
      <dgm:prSet presAssocID="{1E446E50-967C-49E3-A92A-57465F115661}" presName="Name0" presStyleCnt="0">
        <dgm:presLayoutVars>
          <dgm:dir/>
          <dgm:resizeHandles val="exact"/>
        </dgm:presLayoutVars>
      </dgm:prSet>
      <dgm:spPr/>
    </dgm:pt>
    <dgm:pt modelId="{09450CE7-9FA0-5344-8A57-11AE91A8BC72}" type="pres">
      <dgm:prSet presAssocID="{7024A0F0-07A4-46C4-84FB-50ECBC02C45A}" presName="node" presStyleLbl="node1" presStyleIdx="0" presStyleCnt="11">
        <dgm:presLayoutVars>
          <dgm:bulletEnabled val="1"/>
        </dgm:presLayoutVars>
      </dgm:prSet>
      <dgm:spPr/>
    </dgm:pt>
    <dgm:pt modelId="{2DE42C68-79E2-CC40-BA0B-26266D86DC7A}" type="pres">
      <dgm:prSet presAssocID="{97AA9C68-8CC2-4EA7-8D48-8D0D0701606B}" presName="sibTrans" presStyleLbl="sibTrans1D1" presStyleIdx="0" presStyleCnt="10"/>
      <dgm:spPr/>
    </dgm:pt>
    <dgm:pt modelId="{020B1ADB-6555-4F41-A9C5-5AC781FAECEF}" type="pres">
      <dgm:prSet presAssocID="{97AA9C68-8CC2-4EA7-8D48-8D0D0701606B}" presName="connectorText" presStyleLbl="sibTrans1D1" presStyleIdx="0" presStyleCnt="10"/>
      <dgm:spPr/>
    </dgm:pt>
    <dgm:pt modelId="{57B0D7BA-224C-A244-8054-DEA0E9CFC66E}" type="pres">
      <dgm:prSet presAssocID="{94256A99-3CB1-42B3-A5C8-9BB773DDE6DB}" presName="node" presStyleLbl="node1" presStyleIdx="1" presStyleCnt="11">
        <dgm:presLayoutVars>
          <dgm:bulletEnabled val="1"/>
        </dgm:presLayoutVars>
      </dgm:prSet>
      <dgm:spPr/>
    </dgm:pt>
    <dgm:pt modelId="{2267824F-4314-4347-8AA2-98B5E241EF20}" type="pres">
      <dgm:prSet presAssocID="{43F19985-91A7-46A9-AB26-A29EB5D6987B}" presName="sibTrans" presStyleLbl="sibTrans1D1" presStyleIdx="1" presStyleCnt="10"/>
      <dgm:spPr/>
    </dgm:pt>
    <dgm:pt modelId="{80C27111-C277-F04D-AEB1-1B7D17EFC1E4}" type="pres">
      <dgm:prSet presAssocID="{43F19985-91A7-46A9-AB26-A29EB5D6987B}" presName="connectorText" presStyleLbl="sibTrans1D1" presStyleIdx="1" presStyleCnt="10"/>
      <dgm:spPr/>
    </dgm:pt>
    <dgm:pt modelId="{85B8DDD8-8498-FA46-8C47-0E10799BB9EE}" type="pres">
      <dgm:prSet presAssocID="{FA1239CC-A5DF-46CD-9F06-737ADBBE1748}" presName="node" presStyleLbl="node1" presStyleIdx="2" presStyleCnt="11">
        <dgm:presLayoutVars>
          <dgm:bulletEnabled val="1"/>
        </dgm:presLayoutVars>
      </dgm:prSet>
      <dgm:spPr/>
    </dgm:pt>
    <dgm:pt modelId="{7C8247BE-340E-544A-B6EF-795D1A04ECB3}" type="pres">
      <dgm:prSet presAssocID="{BA09A44A-E782-4316-97E9-D7126366A439}" presName="sibTrans" presStyleLbl="sibTrans1D1" presStyleIdx="2" presStyleCnt="10"/>
      <dgm:spPr/>
    </dgm:pt>
    <dgm:pt modelId="{4CAF6FA1-79E5-E449-B823-E3215419D59A}" type="pres">
      <dgm:prSet presAssocID="{BA09A44A-E782-4316-97E9-D7126366A439}" presName="connectorText" presStyleLbl="sibTrans1D1" presStyleIdx="2" presStyleCnt="10"/>
      <dgm:spPr/>
    </dgm:pt>
    <dgm:pt modelId="{DD265E5A-9428-2C42-A5BE-091267E34AD1}" type="pres">
      <dgm:prSet presAssocID="{CA90321F-5A93-43BE-8052-50206B986E03}" presName="node" presStyleLbl="node1" presStyleIdx="3" presStyleCnt="11">
        <dgm:presLayoutVars>
          <dgm:bulletEnabled val="1"/>
        </dgm:presLayoutVars>
      </dgm:prSet>
      <dgm:spPr/>
    </dgm:pt>
    <dgm:pt modelId="{CB2C3D38-3626-E84F-B674-D91EAF5DD832}" type="pres">
      <dgm:prSet presAssocID="{1CCF9949-1BF1-4ED3-BF26-78AFB093B623}" presName="sibTrans" presStyleLbl="sibTrans1D1" presStyleIdx="3" presStyleCnt="10"/>
      <dgm:spPr/>
    </dgm:pt>
    <dgm:pt modelId="{C67E9493-2C92-524C-976A-8C94CCB8AB9A}" type="pres">
      <dgm:prSet presAssocID="{1CCF9949-1BF1-4ED3-BF26-78AFB093B623}" presName="connectorText" presStyleLbl="sibTrans1D1" presStyleIdx="3" presStyleCnt="10"/>
      <dgm:spPr/>
    </dgm:pt>
    <dgm:pt modelId="{D5E9ADEC-9606-7242-B4A4-69699D75379D}" type="pres">
      <dgm:prSet presAssocID="{A8A62992-DB62-4D84-8CF7-19DD0CA72BCE}" presName="node" presStyleLbl="node1" presStyleIdx="4" presStyleCnt="11">
        <dgm:presLayoutVars>
          <dgm:bulletEnabled val="1"/>
        </dgm:presLayoutVars>
      </dgm:prSet>
      <dgm:spPr/>
    </dgm:pt>
    <dgm:pt modelId="{0543311D-E860-2349-93B8-EFE17CE08D67}" type="pres">
      <dgm:prSet presAssocID="{A3A6CA7F-F9C2-495A-AA5A-C6B5FB9327E7}" presName="sibTrans" presStyleLbl="sibTrans1D1" presStyleIdx="4" presStyleCnt="10"/>
      <dgm:spPr/>
    </dgm:pt>
    <dgm:pt modelId="{CFC791CB-2CB8-C147-AB8A-AD5100EF25DC}" type="pres">
      <dgm:prSet presAssocID="{A3A6CA7F-F9C2-495A-AA5A-C6B5FB9327E7}" presName="connectorText" presStyleLbl="sibTrans1D1" presStyleIdx="4" presStyleCnt="10"/>
      <dgm:spPr/>
    </dgm:pt>
    <dgm:pt modelId="{8CC9C9BA-395B-F044-9573-50883A0DDDFA}" type="pres">
      <dgm:prSet presAssocID="{6BABF988-16EE-4585-BC2B-1D10B8B5370C}" presName="node" presStyleLbl="node1" presStyleIdx="5" presStyleCnt="11">
        <dgm:presLayoutVars>
          <dgm:bulletEnabled val="1"/>
        </dgm:presLayoutVars>
      </dgm:prSet>
      <dgm:spPr/>
    </dgm:pt>
    <dgm:pt modelId="{7B0F85F8-0136-4A4E-A407-59F2173D53F9}" type="pres">
      <dgm:prSet presAssocID="{10DA8B10-A380-42B4-913A-7128640ACD50}" presName="sibTrans" presStyleLbl="sibTrans1D1" presStyleIdx="5" presStyleCnt="10"/>
      <dgm:spPr/>
    </dgm:pt>
    <dgm:pt modelId="{26C2E989-63E6-C740-B0CA-49B41BCA4178}" type="pres">
      <dgm:prSet presAssocID="{10DA8B10-A380-42B4-913A-7128640ACD50}" presName="connectorText" presStyleLbl="sibTrans1D1" presStyleIdx="5" presStyleCnt="10"/>
      <dgm:spPr/>
    </dgm:pt>
    <dgm:pt modelId="{51EA4953-560F-D94B-A61E-4A762BBC464B}" type="pres">
      <dgm:prSet presAssocID="{A1B987E3-78FE-40E8-AF9B-4683F2BE1239}" presName="node" presStyleLbl="node1" presStyleIdx="6" presStyleCnt="11">
        <dgm:presLayoutVars>
          <dgm:bulletEnabled val="1"/>
        </dgm:presLayoutVars>
      </dgm:prSet>
      <dgm:spPr/>
    </dgm:pt>
    <dgm:pt modelId="{6E58351D-E9DD-BD4B-BAF4-7689FBA8471A}" type="pres">
      <dgm:prSet presAssocID="{03792155-B225-4203-8341-D0EBBD6E8949}" presName="sibTrans" presStyleLbl="sibTrans1D1" presStyleIdx="6" presStyleCnt="10"/>
      <dgm:spPr/>
    </dgm:pt>
    <dgm:pt modelId="{C13BF84C-11D9-E74D-935B-1CE56472575A}" type="pres">
      <dgm:prSet presAssocID="{03792155-B225-4203-8341-D0EBBD6E8949}" presName="connectorText" presStyleLbl="sibTrans1D1" presStyleIdx="6" presStyleCnt="10"/>
      <dgm:spPr/>
    </dgm:pt>
    <dgm:pt modelId="{A4A64DEF-D46B-114C-B11C-73E211B07304}" type="pres">
      <dgm:prSet presAssocID="{B2D3EE33-CA6E-49DE-81AC-F33D7051F942}" presName="node" presStyleLbl="node1" presStyleIdx="7" presStyleCnt="11">
        <dgm:presLayoutVars>
          <dgm:bulletEnabled val="1"/>
        </dgm:presLayoutVars>
      </dgm:prSet>
      <dgm:spPr/>
    </dgm:pt>
    <dgm:pt modelId="{A2AD6DD4-9889-9148-92BE-C2DFFD54F1CA}" type="pres">
      <dgm:prSet presAssocID="{FC7ED963-10B3-4C5F-9315-3BEF3D4D7D8E}" presName="sibTrans" presStyleLbl="sibTrans1D1" presStyleIdx="7" presStyleCnt="10"/>
      <dgm:spPr/>
    </dgm:pt>
    <dgm:pt modelId="{25DB6E13-8461-7841-81B4-2EDC251E922F}" type="pres">
      <dgm:prSet presAssocID="{FC7ED963-10B3-4C5F-9315-3BEF3D4D7D8E}" presName="connectorText" presStyleLbl="sibTrans1D1" presStyleIdx="7" presStyleCnt="10"/>
      <dgm:spPr/>
    </dgm:pt>
    <dgm:pt modelId="{A4EA9410-BF46-184D-981E-4E78602C4E83}" type="pres">
      <dgm:prSet presAssocID="{A2140C6E-F672-466D-ADC2-9383FDDE3D6D}" presName="node" presStyleLbl="node1" presStyleIdx="8" presStyleCnt="11">
        <dgm:presLayoutVars>
          <dgm:bulletEnabled val="1"/>
        </dgm:presLayoutVars>
      </dgm:prSet>
      <dgm:spPr/>
    </dgm:pt>
    <dgm:pt modelId="{79B356B7-35B3-4940-A35B-1DD9ADD6C7D6}" type="pres">
      <dgm:prSet presAssocID="{E3184A38-1901-4952-9EB4-7F31D8747562}" presName="sibTrans" presStyleLbl="sibTrans1D1" presStyleIdx="8" presStyleCnt="10"/>
      <dgm:spPr/>
    </dgm:pt>
    <dgm:pt modelId="{B04567C5-8EDD-974D-8F7A-5FE60669ADD7}" type="pres">
      <dgm:prSet presAssocID="{E3184A38-1901-4952-9EB4-7F31D8747562}" presName="connectorText" presStyleLbl="sibTrans1D1" presStyleIdx="8" presStyleCnt="10"/>
      <dgm:spPr/>
    </dgm:pt>
    <dgm:pt modelId="{14308A40-7DB1-E649-81BF-902F36C91DF5}" type="pres">
      <dgm:prSet presAssocID="{135A870F-EF81-4BAB-81A6-3F24F79FB455}" presName="node" presStyleLbl="node1" presStyleIdx="9" presStyleCnt="11">
        <dgm:presLayoutVars>
          <dgm:bulletEnabled val="1"/>
        </dgm:presLayoutVars>
      </dgm:prSet>
      <dgm:spPr/>
    </dgm:pt>
    <dgm:pt modelId="{76B12007-82CB-7348-B64F-7A8AD9DF8E89}" type="pres">
      <dgm:prSet presAssocID="{5A47C692-0DB7-4C1F-994E-2B1249183DE8}" presName="sibTrans" presStyleLbl="sibTrans1D1" presStyleIdx="9" presStyleCnt="10"/>
      <dgm:spPr/>
    </dgm:pt>
    <dgm:pt modelId="{CF62BCC0-27AC-A54F-9CD8-C21183D1422C}" type="pres">
      <dgm:prSet presAssocID="{5A47C692-0DB7-4C1F-994E-2B1249183DE8}" presName="connectorText" presStyleLbl="sibTrans1D1" presStyleIdx="9" presStyleCnt="10"/>
      <dgm:spPr/>
    </dgm:pt>
    <dgm:pt modelId="{DEA71902-57EC-3449-9573-6F613B908F64}" type="pres">
      <dgm:prSet presAssocID="{A9D1D77C-3C4D-4258-857D-E9F5F4B015DC}" presName="node" presStyleLbl="node1" presStyleIdx="10" presStyleCnt="11">
        <dgm:presLayoutVars>
          <dgm:bulletEnabled val="1"/>
        </dgm:presLayoutVars>
      </dgm:prSet>
      <dgm:spPr/>
    </dgm:pt>
  </dgm:ptLst>
  <dgm:cxnLst>
    <dgm:cxn modelId="{94D74609-1426-7C4F-AD9F-553D90542369}" type="presOf" srcId="{A3A6CA7F-F9C2-495A-AA5A-C6B5FB9327E7}" destId="{0543311D-E860-2349-93B8-EFE17CE08D67}" srcOrd="0" destOrd="0" presId="urn:microsoft.com/office/officeart/2016/7/layout/RepeatingBendingProcessNew"/>
    <dgm:cxn modelId="{90171418-2DA1-8F48-8BAF-515E9D2EAF36}" type="presOf" srcId="{A9D1D77C-3C4D-4258-857D-E9F5F4B015DC}" destId="{DEA71902-57EC-3449-9573-6F613B908F64}" srcOrd="0" destOrd="0" presId="urn:microsoft.com/office/officeart/2016/7/layout/RepeatingBendingProcessNew"/>
    <dgm:cxn modelId="{819E4118-49A5-EA44-A698-5A12FE0B5549}" type="presOf" srcId="{135A870F-EF81-4BAB-81A6-3F24F79FB455}" destId="{14308A40-7DB1-E649-81BF-902F36C91DF5}" srcOrd="0" destOrd="0" presId="urn:microsoft.com/office/officeart/2016/7/layout/RepeatingBendingProcessNew"/>
    <dgm:cxn modelId="{9E00251F-46F8-FA40-9749-B9780DB73DB4}" type="presOf" srcId="{97AA9C68-8CC2-4EA7-8D48-8D0D0701606B}" destId="{020B1ADB-6555-4F41-A9C5-5AC781FAECEF}" srcOrd="1" destOrd="0" presId="urn:microsoft.com/office/officeart/2016/7/layout/RepeatingBendingProcessNew"/>
    <dgm:cxn modelId="{8F38DF25-8BCC-B148-9AEB-5D5049E8EDD3}" type="presOf" srcId="{03792155-B225-4203-8341-D0EBBD6E8949}" destId="{6E58351D-E9DD-BD4B-BAF4-7689FBA8471A}" srcOrd="0" destOrd="0" presId="urn:microsoft.com/office/officeart/2016/7/layout/RepeatingBendingProcessNew"/>
    <dgm:cxn modelId="{875EDA2F-BB6C-4439-9D79-F90C5283B15B}" srcId="{1E446E50-967C-49E3-A92A-57465F115661}" destId="{A1B987E3-78FE-40E8-AF9B-4683F2BE1239}" srcOrd="6" destOrd="0" parTransId="{FE5FE358-41FA-46A0-9E20-4520E8C2D265}" sibTransId="{03792155-B225-4203-8341-D0EBBD6E8949}"/>
    <dgm:cxn modelId="{E0375A32-0D7A-4F37-BBAA-4358F6B7066E}" srcId="{1E446E50-967C-49E3-A92A-57465F115661}" destId="{94256A99-3CB1-42B3-A5C8-9BB773DDE6DB}" srcOrd="1" destOrd="0" parTransId="{C4BEDC2F-3EAC-4F92-90ED-85F945E58860}" sibTransId="{43F19985-91A7-46A9-AB26-A29EB5D6987B}"/>
    <dgm:cxn modelId="{B0F1B235-F6F0-D648-9649-063AF56BC76D}" type="presOf" srcId="{5A47C692-0DB7-4C1F-994E-2B1249183DE8}" destId="{CF62BCC0-27AC-A54F-9CD8-C21183D1422C}" srcOrd="1" destOrd="0" presId="urn:microsoft.com/office/officeart/2016/7/layout/RepeatingBendingProcessNew"/>
    <dgm:cxn modelId="{3A39D938-C2E4-CB4F-80B8-D56C77F6E1A2}" type="presOf" srcId="{E3184A38-1901-4952-9EB4-7F31D8747562}" destId="{79B356B7-35B3-4940-A35B-1DD9ADD6C7D6}" srcOrd="0" destOrd="0" presId="urn:microsoft.com/office/officeart/2016/7/layout/RepeatingBendingProcessNew"/>
    <dgm:cxn modelId="{CB503540-E9F8-4207-8AF3-BC71FA169546}" srcId="{1E446E50-967C-49E3-A92A-57465F115661}" destId="{A2140C6E-F672-466D-ADC2-9383FDDE3D6D}" srcOrd="8" destOrd="0" parTransId="{09BA1CE7-34FD-4760-9BD5-41BD06384D67}" sibTransId="{E3184A38-1901-4952-9EB4-7F31D8747562}"/>
    <dgm:cxn modelId="{39230241-085A-8545-8560-3D78237C6BEB}" type="presOf" srcId="{7024A0F0-07A4-46C4-84FB-50ECBC02C45A}" destId="{09450CE7-9FA0-5344-8A57-11AE91A8BC72}" srcOrd="0" destOrd="0" presId="urn:microsoft.com/office/officeart/2016/7/layout/RepeatingBendingProcessNew"/>
    <dgm:cxn modelId="{B0301B44-9706-46A8-B5BF-90A23E0DD50D}" srcId="{1E446E50-967C-49E3-A92A-57465F115661}" destId="{A9D1D77C-3C4D-4258-857D-E9F5F4B015DC}" srcOrd="10" destOrd="0" parTransId="{83176C7A-58BE-4DB6-AD59-A55B9F7EBA04}" sibTransId="{1FBBBC78-ED10-470A-9663-E7D09A68166D}"/>
    <dgm:cxn modelId="{2D4A3A49-1C84-45E7-8A1A-EC4E9ACFC684}" srcId="{1E446E50-967C-49E3-A92A-57465F115661}" destId="{7024A0F0-07A4-46C4-84FB-50ECBC02C45A}" srcOrd="0" destOrd="0" parTransId="{02311702-5C47-4E1A-BB09-02CA97743263}" sibTransId="{97AA9C68-8CC2-4EA7-8D48-8D0D0701606B}"/>
    <dgm:cxn modelId="{492BF549-0F57-44E7-882B-F3E524021798}" srcId="{1E446E50-967C-49E3-A92A-57465F115661}" destId="{CA90321F-5A93-43BE-8052-50206B986E03}" srcOrd="3" destOrd="0" parTransId="{443D8DBC-0B7B-4B19-ACDB-CAB8011C9167}" sibTransId="{1CCF9949-1BF1-4ED3-BF26-78AFB093B623}"/>
    <dgm:cxn modelId="{0C282D4B-0507-A84F-B9A3-B747516C10B2}" type="presOf" srcId="{CA90321F-5A93-43BE-8052-50206B986E03}" destId="{DD265E5A-9428-2C42-A5BE-091267E34AD1}" srcOrd="0" destOrd="0" presId="urn:microsoft.com/office/officeart/2016/7/layout/RepeatingBendingProcessNew"/>
    <dgm:cxn modelId="{7547824C-C669-B740-996E-0D023680E4FC}" type="presOf" srcId="{03792155-B225-4203-8341-D0EBBD6E8949}" destId="{C13BF84C-11D9-E74D-935B-1CE56472575A}" srcOrd="1" destOrd="0" presId="urn:microsoft.com/office/officeart/2016/7/layout/RepeatingBendingProcessNew"/>
    <dgm:cxn modelId="{94345E52-66BA-5C42-8668-545978BA405D}" type="presOf" srcId="{1CCF9949-1BF1-4ED3-BF26-78AFB093B623}" destId="{C67E9493-2C92-524C-976A-8C94CCB8AB9A}" srcOrd="1" destOrd="0" presId="urn:microsoft.com/office/officeart/2016/7/layout/RepeatingBendingProcessNew"/>
    <dgm:cxn modelId="{8F600759-9D06-4934-80AC-29D646642000}" srcId="{1E446E50-967C-49E3-A92A-57465F115661}" destId="{6BABF988-16EE-4585-BC2B-1D10B8B5370C}" srcOrd="5" destOrd="0" parTransId="{F91359E0-A6EA-4B63-A18F-5353F9D25C05}" sibTransId="{10DA8B10-A380-42B4-913A-7128640ACD50}"/>
    <dgm:cxn modelId="{AD80FB61-8D92-814E-9171-4DF7AA6C5874}" type="presOf" srcId="{A3A6CA7F-F9C2-495A-AA5A-C6B5FB9327E7}" destId="{CFC791CB-2CB8-C147-AB8A-AD5100EF25DC}" srcOrd="1" destOrd="0" presId="urn:microsoft.com/office/officeart/2016/7/layout/RepeatingBendingProcessNew"/>
    <dgm:cxn modelId="{3FE13669-0E73-E04C-904A-218221906AEB}" type="presOf" srcId="{10DA8B10-A380-42B4-913A-7128640ACD50}" destId="{7B0F85F8-0136-4A4E-A407-59F2173D53F9}" srcOrd="0" destOrd="0" presId="urn:microsoft.com/office/officeart/2016/7/layout/RepeatingBendingProcessNew"/>
    <dgm:cxn modelId="{0336FA6A-708E-E84B-B6EE-425B15BF7598}" type="presOf" srcId="{5A47C692-0DB7-4C1F-994E-2B1249183DE8}" destId="{76B12007-82CB-7348-B64F-7A8AD9DF8E89}" srcOrd="0" destOrd="0" presId="urn:microsoft.com/office/officeart/2016/7/layout/RepeatingBendingProcessNew"/>
    <dgm:cxn modelId="{534A9872-73CD-4312-8B2C-76032166E072}" srcId="{1E446E50-967C-49E3-A92A-57465F115661}" destId="{B2D3EE33-CA6E-49DE-81AC-F33D7051F942}" srcOrd="7" destOrd="0" parTransId="{C7A48978-DD79-4C60-BF41-AAA536CEB6CB}" sibTransId="{FC7ED963-10B3-4C5F-9315-3BEF3D4D7D8E}"/>
    <dgm:cxn modelId="{7A7EA179-9DB7-6E46-8DD9-F3B0798CFECA}" type="presOf" srcId="{43F19985-91A7-46A9-AB26-A29EB5D6987B}" destId="{2267824F-4314-4347-8AA2-98B5E241EF20}" srcOrd="0" destOrd="0" presId="urn:microsoft.com/office/officeart/2016/7/layout/RepeatingBendingProcessNew"/>
    <dgm:cxn modelId="{02953E7A-E61D-9B45-85BF-70F650A12146}" type="presOf" srcId="{FA1239CC-A5DF-46CD-9F06-737ADBBE1748}" destId="{85B8DDD8-8498-FA46-8C47-0E10799BB9EE}" srcOrd="0" destOrd="0" presId="urn:microsoft.com/office/officeart/2016/7/layout/RepeatingBendingProcessNew"/>
    <dgm:cxn modelId="{B540257B-4A3A-7A47-9008-9E57345A80EC}" type="presOf" srcId="{94256A99-3CB1-42B3-A5C8-9BB773DDE6DB}" destId="{57B0D7BA-224C-A244-8054-DEA0E9CFC66E}" srcOrd="0" destOrd="0" presId="urn:microsoft.com/office/officeart/2016/7/layout/RepeatingBendingProcessNew"/>
    <dgm:cxn modelId="{B207277C-018B-4D57-A3F4-FB2F18864FC4}" srcId="{1E446E50-967C-49E3-A92A-57465F115661}" destId="{FA1239CC-A5DF-46CD-9F06-737ADBBE1748}" srcOrd="2" destOrd="0" parTransId="{5769478B-E02F-4C0A-9D5C-F4A93722EB51}" sibTransId="{BA09A44A-E782-4316-97E9-D7126366A439}"/>
    <dgm:cxn modelId="{1610F084-673C-104C-A76D-F19D22A4C2C5}" type="presOf" srcId="{43F19985-91A7-46A9-AB26-A29EB5D6987B}" destId="{80C27111-C277-F04D-AEB1-1B7D17EFC1E4}" srcOrd="1" destOrd="0" presId="urn:microsoft.com/office/officeart/2016/7/layout/RepeatingBendingProcessNew"/>
    <dgm:cxn modelId="{C1321786-317F-F14D-950A-4FCC360F18D6}" type="presOf" srcId="{A1B987E3-78FE-40E8-AF9B-4683F2BE1239}" destId="{51EA4953-560F-D94B-A61E-4A762BBC464B}" srcOrd="0" destOrd="0" presId="urn:microsoft.com/office/officeart/2016/7/layout/RepeatingBendingProcessNew"/>
    <dgm:cxn modelId="{4A65BF86-94C2-4243-97AF-0CFCA1F8E9EA}" type="presOf" srcId="{1E446E50-967C-49E3-A92A-57465F115661}" destId="{8586F3A0-5D33-FC4D-BF23-698C812290EA}" srcOrd="0" destOrd="0" presId="urn:microsoft.com/office/officeart/2016/7/layout/RepeatingBendingProcessNew"/>
    <dgm:cxn modelId="{94F63688-DCB7-C343-B946-D9BBF56AF796}" type="presOf" srcId="{6BABF988-16EE-4585-BC2B-1D10B8B5370C}" destId="{8CC9C9BA-395B-F044-9573-50883A0DDDFA}" srcOrd="0" destOrd="0" presId="urn:microsoft.com/office/officeart/2016/7/layout/RepeatingBendingProcessNew"/>
    <dgm:cxn modelId="{BAC33789-7E77-1947-9C52-50D23CEB79EC}" type="presOf" srcId="{1CCF9949-1BF1-4ED3-BF26-78AFB093B623}" destId="{CB2C3D38-3626-E84F-B674-D91EAF5DD832}" srcOrd="0" destOrd="0" presId="urn:microsoft.com/office/officeart/2016/7/layout/RepeatingBendingProcessNew"/>
    <dgm:cxn modelId="{32CC758E-BF26-C145-A205-04C59CF0249C}" type="presOf" srcId="{97AA9C68-8CC2-4EA7-8D48-8D0D0701606B}" destId="{2DE42C68-79E2-CC40-BA0B-26266D86DC7A}" srcOrd="0" destOrd="0" presId="urn:microsoft.com/office/officeart/2016/7/layout/RepeatingBendingProcessNew"/>
    <dgm:cxn modelId="{CA0CEB94-C99C-0C46-9E33-10907C0078C3}" type="presOf" srcId="{10DA8B10-A380-42B4-913A-7128640ACD50}" destId="{26C2E989-63E6-C740-B0CA-49B41BCA4178}" srcOrd="1" destOrd="0" presId="urn:microsoft.com/office/officeart/2016/7/layout/RepeatingBendingProcessNew"/>
    <dgm:cxn modelId="{A6805D9F-D59C-F343-9C51-710BDF8C3234}" type="presOf" srcId="{B2D3EE33-CA6E-49DE-81AC-F33D7051F942}" destId="{A4A64DEF-D46B-114C-B11C-73E211B07304}" srcOrd="0" destOrd="0" presId="urn:microsoft.com/office/officeart/2016/7/layout/RepeatingBendingProcessNew"/>
    <dgm:cxn modelId="{B17EEAAA-49D5-1B48-9634-1B45A1C7AE2C}" type="presOf" srcId="{FC7ED963-10B3-4C5F-9315-3BEF3D4D7D8E}" destId="{A2AD6DD4-9889-9148-92BE-C2DFFD54F1CA}" srcOrd="0" destOrd="0" presId="urn:microsoft.com/office/officeart/2016/7/layout/RepeatingBendingProcessNew"/>
    <dgm:cxn modelId="{B5A230AC-0719-134C-AAF2-D876A058687A}" type="presOf" srcId="{BA09A44A-E782-4316-97E9-D7126366A439}" destId="{7C8247BE-340E-544A-B6EF-795D1A04ECB3}" srcOrd="0" destOrd="0" presId="urn:microsoft.com/office/officeart/2016/7/layout/RepeatingBendingProcessNew"/>
    <dgm:cxn modelId="{98D176BE-EBC5-7F40-99D4-062E0B149808}" type="presOf" srcId="{E3184A38-1901-4952-9EB4-7F31D8747562}" destId="{B04567C5-8EDD-974D-8F7A-5FE60669ADD7}" srcOrd="1" destOrd="0" presId="urn:microsoft.com/office/officeart/2016/7/layout/RepeatingBendingProcessNew"/>
    <dgm:cxn modelId="{950D5ED2-F6A3-A141-87CE-5D7D76914445}" type="presOf" srcId="{A8A62992-DB62-4D84-8CF7-19DD0CA72BCE}" destId="{D5E9ADEC-9606-7242-B4A4-69699D75379D}" srcOrd="0" destOrd="0" presId="urn:microsoft.com/office/officeart/2016/7/layout/RepeatingBendingProcessNew"/>
    <dgm:cxn modelId="{AE07E6D8-DFD2-D840-9519-E1C78216472E}" type="presOf" srcId="{A2140C6E-F672-466D-ADC2-9383FDDE3D6D}" destId="{A4EA9410-BF46-184D-981E-4E78602C4E83}" srcOrd="0" destOrd="0" presId="urn:microsoft.com/office/officeart/2016/7/layout/RepeatingBendingProcessNew"/>
    <dgm:cxn modelId="{3096FBDC-12B7-5F49-AED5-630887B08B0C}" type="presOf" srcId="{FC7ED963-10B3-4C5F-9315-3BEF3D4D7D8E}" destId="{25DB6E13-8461-7841-81B4-2EDC251E922F}" srcOrd="1" destOrd="0" presId="urn:microsoft.com/office/officeart/2016/7/layout/RepeatingBendingProcessNew"/>
    <dgm:cxn modelId="{E20EBDE3-C33F-41DF-B792-1E6BC046FEEB}" srcId="{1E446E50-967C-49E3-A92A-57465F115661}" destId="{A8A62992-DB62-4D84-8CF7-19DD0CA72BCE}" srcOrd="4" destOrd="0" parTransId="{5E4F7036-2E77-4F01-9A37-2C59FD96DE09}" sibTransId="{A3A6CA7F-F9C2-495A-AA5A-C6B5FB9327E7}"/>
    <dgm:cxn modelId="{181D92F4-5B49-4B11-B791-7CF3A399D3B8}" srcId="{1E446E50-967C-49E3-A92A-57465F115661}" destId="{135A870F-EF81-4BAB-81A6-3F24F79FB455}" srcOrd="9" destOrd="0" parTransId="{1887405A-A439-4ECF-B450-ED33802C09AE}" sibTransId="{5A47C692-0DB7-4C1F-994E-2B1249183DE8}"/>
    <dgm:cxn modelId="{E564DEF4-D092-BC4E-8FAA-9D7DB9E5E5B0}" type="presOf" srcId="{BA09A44A-E782-4316-97E9-D7126366A439}" destId="{4CAF6FA1-79E5-E449-B823-E3215419D59A}" srcOrd="1" destOrd="0" presId="urn:microsoft.com/office/officeart/2016/7/layout/RepeatingBendingProcessNew"/>
    <dgm:cxn modelId="{E57127A8-C2CF-6541-B1C5-4DF272B625F1}" type="presParOf" srcId="{8586F3A0-5D33-FC4D-BF23-698C812290EA}" destId="{09450CE7-9FA0-5344-8A57-11AE91A8BC72}" srcOrd="0" destOrd="0" presId="urn:microsoft.com/office/officeart/2016/7/layout/RepeatingBendingProcessNew"/>
    <dgm:cxn modelId="{E2601EA9-B40A-C64C-B512-CF530BD0C8CA}" type="presParOf" srcId="{8586F3A0-5D33-FC4D-BF23-698C812290EA}" destId="{2DE42C68-79E2-CC40-BA0B-26266D86DC7A}" srcOrd="1" destOrd="0" presId="urn:microsoft.com/office/officeart/2016/7/layout/RepeatingBendingProcessNew"/>
    <dgm:cxn modelId="{0BDF78A2-7F7F-8645-A91D-75F3F8FA28B8}" type="presParOf" srcId="{2DE42C68-79E2-CC40-BA0B-26266D86DC7A}" destId="{020B1ADB-6555-4F41-A9C5-5AC781FAECEF}" srcOrd="0" destOrd="0" presId="urn:microsoft.com/office/officeart/2016/7/layout/RepeatingBendingProcessNew"/>
    <dgm:cxn modelId="{DBC66554-3288-4947-9BB5-D6515E737820}" type="presParOf" srcId="{8586F3A0-5D33-FC4D-BF23-698C812290EA}" destId="{57B0D7BA-224C-A244-8054-DEA0E9CFC66E}" srcOrd="2" destOrd="0" presId="urn:microsoft.com/office/officeart/2016/7/layout/RepeatingBendingProcessNew"/>
    <dgm:cxn modelId="{CD96FF26-FDB0-0447-84EE-F25BE8051F99}" type="presParOf" srcId="{8586F3A0-5D33-FC4D-BF23-698C812290EA}" destId="{2267824F-4314-4347-8AA2-98B5E241EF20}" srcOrd="3" destOrd="0" presId="urn:microsoft.com/office/officeart/2016/7/layout/RepeatingBendingProcessNew"/>
    <dgm:cxn modelId="{D631E4CB-01A2-0345-A9E5-86052D34BE02}" type="presParOf" srcId="{2267824F-4314-4347-8AA2-98B5E241EF20}" destId="{80C27111-C277-F04D-AEB1-1B7D17EFC1E4}" srcOrd="0" destOrd="0" presId="urn:microsoft.com/office/officeart/2016/7/layout/RepeatingBendingProcessNew"/>
    <dgm:cxn modelId="{2E2BF2BB-5C84-1143-B7B9-542E2988A164}" type="presParOf" srcId="{8586F3A0-5D33-FC4D-BF23-698C812290EA}" destId="{85B8DDD8-8498-FA46-8C47-0E10799BB9EE}" srcOrd="4" destOrd="0" presId="urn:microsoft.com/office/officeart/2016/7/layout/RepeatingBendingProcessNew"/>
    <dgm:cxn modelId="{5FCB729C-9B4C-6749-B207-0B51EDD72A2B}" type="presParOf" srcId="{8586F3A0-5D33-FC4D-BF23-698C812290EA}" destId="{7C8247BE-340E-544A-B6EF-795D1A04ECB3}" srcOrd="5" destOrd="0" presId="urn:microsoft.com/office/officeart/2016/7/layout/RepeatingBendingProcessNew"/>
    <dgm:cxn modelId="{679C0BBF-5EF5-B64A-9FB0-79AFED02C14F}" type="presParOf" srcId="{7C8247BE-340E-544A-B6EF-795D1A04ECB3}" destId="{4CAF6FA1-79E5-E449-B823-E3215419D59A}" srcOrd="0" destOrd="0" presId="urn:microsoft.com/office/officeart/2016/7/layout/RepeatingBendingProcessNew"/>
    <dgm:cxn modelId="{35959517-2F4E-D949-B2F5-74C8CA2D24CB}" type="presParOf" srcId="{8586F3A0-5D33-FC4D-BF23-698C812290EA}" destId="{DD265E5A-9428-2C42-A5BE-091267E34AD1}" srcOrd="6" destOrd="0" presId="urn:microsoft.com/office/officeart/2016/7/layout/RepeatingBendingProcessNew"/>
    <dgm:cxn modelId="{6531915C-1031-BB44-97A2-62FA08F44568}" type="presParOf" srcId="{8586F3A0-5D33-FC4D-BF23-698C812290EA}" destId="{CB2C3D38-3626-E84F-B674-D91EAF5DD832}" srcOrd="7" destOrd="0" presId="urn:microsoft.com/office/officeart/2016/7/layout/RepeatingBendingProcessNew"/>
    <dgm:cxn modelId="{CD982209-3AC9-F246-9395-8A917019DF7B}" type="presParOf" srcId="{CB2C3D38-3626-E84F-B674-D91EAF5DD832}" destId="{C67E9493-2C92-524C-976A-8C94CCB8AB9A}" srcOrd="0" destOrd="0" presId="urn:microsoft.com/office/officeart/2016/7/layout/RepeatingBendingProcessNew"/>
    <dgm:cxn modelId="{740FF075-D77D-6F40-8FC0-188FEC55AE67}" type="presParOf" srcId="{8586F3A0-5D33-FC4D-BF23-698C812290EA}" destId="{D5E9ADEC-9606-7242-B4A4-69699D75379D}" srcOrd="8" destOrd="0" presId="urn:microsoft.com/office/officeart/2016/7/layout/RepeatingBendingProcessNew"/>
    <dgm:cxn modelId="{51311106-AD7E-3446-BD93-750F6FF1934C}" type="presParOf" srcId="{8586F3A0-5D33-FC4D-BF23-698C812290EA}" destId="{0543311D-E860-2349-93B8-EFE17CE08D67}" srcOrd="9" destOrd="0" presId="urn:microsoft.com/office/officeart/2016/7/layout/RepeatingBendingProcessNew"/>
    <dgm:cxn modelId="{E9A75BC2-E69D-3F4F-AAEB-A5A4A79920DC}" type="presParOf" srcId="{0543311D-E860-2349-93B8-EFE17CE08D67}" destId="{CFC791CB-2CB8-C147-AB8A-AD5100EF25DC}" srcOrd="0" destOrd="0" presId="urn:microsoft.com/office/officeart/2016/7/layout/RepeatingBendingProcessNew"/>
    <dgm:cxn modelId="{B87CCEF9-D831-7147-8B3E-A65087EF5B3B}" type="presParOf" srcId="{8586F3A0-5D33-FC4D-BF23-698C812290EA}" destId="{8CC9C9BA-395B-F044-9573-50883A0DDDFA}" srcOrd="10" destOrd="0" presId="urn:microsoft.com/office/officeart/2016/7/layout/RepeatingBendingProcessNew"/>
    <dgm:cxn modelId="{0FAC9369-85E8-DA43-9392-573E30B4C5F0}" type="presParOf" srcId="{8586F3A0-5D33-FC4D-BF23-698C812290EA}" destId="{7B0F85F8-0136-4A4E-A407-59F2173D53F9}" srcOrd="11" destOrd="0" presId="urn:microsoft.com/office/officeart/2016/7/layout/RepeatingBendingProcessNew"/>
    <dgm:cxn modelId="{F473B05D-F400-FD4A-96A4-2583D30A101C}" type="presParOf" srcId="{7B0F85F8-0136-4A4E-A407-59F2173D53F9}" destId="{26C2E989-63E6-C740-B0CA-49B41BCA4178}" srcOrd="0" destOrd="0" presId="urn:microsoft.com/office/officeart/2016/7/layout/RepeatingBendingProcessNew"/>
    <dgm:cxn modelId="{FDAA154A-001A-7140-B867-1EFFAB4B59C4}" type="presParOf" srcId="{8586F3A0-5D33-FC4D-BF23-698C812290EA}" destId="{51EA4953-560F-D94B-A61E-4A762BBC464B}" srcOrd="12" destOrd="0" presId="urn:microsoft.com/office/officeart/2016/7/layout/RepeatingBendingProcessNew"/>
    <dgm:cxn modelId="{576AE807-2970-B44E-82F6-A9F288133A45}" type="presParOf" srcId="{8586F3A0-5D33-FC4D-BF23-698C812290EA}" destId="{6E58351D-E9DD-BD4B-BAF4-7689FBA8471A}" srcOrd="13" destOrd="0" presId="urn:microsoft.com/office/officeart/2016/7/layout/RepeatingBendingProcessNew"/>
    <dgm:cxn modelId="{8F3F7B96-1B41-BF4D-8CA5-2874412313F6}" type="presParOf" srcId="{6E58351D-E9DD-BD4B-BAF4-7689FBA8471A}" destId="{C13BF84C-11D9-E74D-935B-1CE56472575A}" srcOrd="0" destOrd="0" presId="urn:microsoft.com/office/officeart/2016/7/layout/RepeatingBendingProcessNew"/>
    <dgm:cxn modelId="{227C275C-10B1-0243-996A-4C7996E61C84}" type="presParOf" srcId="{8586F3A0-5D33-FC4D-BF23-698C812290EA}" destId="{A4A64DEF-D46B-114C-B11C-73E211B07304}" srcOrd="14" destOrd="0" presId="urn:microsoft.com/office/officeart/2016/7/layout/RepeatingBendingProcessNew"/>
    <dgm:cxn modelId="{7FB34D2D-7602-FA41-BBF2-18DCE30F5230}" type="presParOf" srcId="{8586F3A0-5D33-FC4D-BF23-698C812290EA}" destId="{A2AD6DD4-9889-9148-92BE-C2DFFD54F1CA}" srcOrd="15" destOrd="0" presId="urn:microsoft.com/office/officeart/2016/7/layout/RepeatingBendingProcessNew"/>
    <dgm:cxn modelId="{B0EE3B68-F884-DD4C-8807-287CB221FBB3}" type="presParOf" srcId="{A2AD6DD4-9889-9148-92BE-C2DFFD54F1CA}" destId="{25DB6E13-8461-7841-81B4-2EDC251E922F}" srcOrd="0" destOrd="0" presId="urn:microsoft.com/office/officeart/2016/7/layout/RepeatingBendingProcessNew"/>
    <dgm:cxn modelId="{861A60E0-C4CE-374F-97CC-760D4ED5B4F4}" type="presParOf" srcId="{8586F3A0-5D33-FC4D-BF23-698C812290EA}" destId="{A4EA9410-BF46-184D-981E-4E78602C4E83}" srcOrd="16" destOrd="0" presId="urn:microsoft.com/office/officeart/2016/7/layout/RepeatingBendingProcessNew"/>
    <dgm:cxn modelId="{3C0A67D1-2660-3146-A0E3-232B958E064B}" type="presParOf" srcId="{8586F3A0-5D33-FC4D-BF23-698C812290EA}" destId="{79B356B7-35B3-4940-A35B-1DD9ADD6C7D6}" srcOrd="17" destOrd="0" presId="urn:microsoft.com/office/officeart/2016/7/layout/RepeatingBendingProcessNew"/>
    <dgm:cxn modelId="{06F160CA-EEAB-CF4E-A80C-671CF10F996B}" type="presParOf" srcId="{79B356B7-35B3-4940-A35B-1DD9ADD6C7D6}" destId="{B04567C5-8EDD-974D-8F7A-5FE60669ADD7}" srcOrd="0" destOrd="0" presId="urn:microsoft.com/office/officeart/2016/7/layout/RepeatingBendingProcessNew"/>
    <dgm:cxn modelId="{56AA1A73-3579-3C43-936C-FA947CD9ADC2}" type="presParOf" srcId="{8586F3A0-5D33-FC4D-BF23-698C812290EA}" destId="{14308A40-7DB1-E649-81BF-902F36C91DF5}" srcOrd="18" destOrd="0" presId="urn:microsoft.com/office/officeart/2016/7/layout/RepeatingBendingProcessNew"/>
    <dgm:cxn modelId="{F7932BE6-A883-0B42-8281-C06221BAF485}" type="presParOf" srcId="{8586F3A0-5D33-FC4D-BF23-698C812290EA}" destId="{76B12007-82CB-7348-B64F-7A8AD9DF8E89}" srcOrd="19" destOrd="0" presId="urn:microsoft.com/office/officeart/2016/7/layout/RepeatingBendingProcessNew"/>
    <dgm:cxn modelId="{ACB1A291-688C-604B-9ADE-11E43CED18B1}" type="presParOf" srcId="{76B12007-82CB-7348-B64F-7A8AD9DF8E89}" destId="{CF62BCC0-27AC-A54F-9CD8-C21183D1422C}" srcOrd="0" destOrd="0" presId="urn:microsoft.com/office/officeart/2016/7/layout/RepeatingBendingProcessNew"/>
    <dgm:cxn modelId="{9847692E-68C6-1E49-B77A-48B7ED714A0A}" type="presParOf" srcId="{8586F3A0-5D33-FC4D-BF23-698C812290EA}" destId="{DEA71902-57EC-3449-9573-6F613B908F64}" srcOrd="2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909C9D-9B07-4339-8945-9C482ECE1AE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9B58CD3-102D-4CA8-A94A-52BBCCC7D929}">
      <dgm:prSet custT="1"/>
      <dgm:spPr/>
      <dgm:t>
        <a:bodyPr/>
        <a:lstStyle/>
        <a:p>
          <a:r>
            <a:rPr lang="en-US" sz="2000" b="0" i="0" dirty="0">
              <a:latin typeface="Times New Roman" panose="02020603050405020304" pitchFamily="18" charset="0"/>
              <a:cs typeface="Times New Roman" panose="02020603050405020304" pitchFamily="18" charset="0"/>
            </a:rPr>
            <a:t>To enable more precise and relevant retrieval of medical information from abstracts by breaking them down into smaller, semantically coherent segments.</a:t>
          </a:r>
          <a:endParaRPr lang="en-US" sz="2000" dirty="0">
            <a:latin typeface="Times New Roman" panose="02020603050405020304" pitchFamily="18" charset="0"/>
            <a:cs typeface="Times New Roman" panose="02020603050405020304" pitchFamily="18" charset="0"/>
          </a:endParaRPr>
        </a:p>
      </dgm:t>
    </dgm:pt>
    <dgm:pt modelId="{97264357-EE85-4090-AFD4-B10EFFAB35E9}" type="parTrans" cxnId="{B0F3FFE5-BE04-4D1D-B597-04D7E359B303}">
      <dgm:prSet/>
      <dgm:spPr/>
      <dgm:t>
        <a:bodyPr/>
        <a:lstStyle/>
        <a:p>
          <a:endParaRPr lang="en-US"/>
        </a:p>
      </dgm:t>
    </dgm:pt>
    <dgm:pt modelId="{21CF9BDB-8496-486D-BD02-4AFC237BD02D}" type="sibTrans" cxnId="{B0F3FFE5-BE04-4D1D-B597-04D7E359B303}">
      <dgm:prSet/>
      <dgm:spPr/>
      <dgm:t>
        <a:bodyPr/>
        <a:lstStyle/>
        <a:p>
          <a:endParaRPr lang="en-US"/>
        </a:p>
      </dgm:t>
    </dgm:pt>
    <dgm:pt modelId="{4FC4FAE0-503D-49F5-B6B5-75339CFEF0F1}">
      <dgm:prSet custT="1"/>
      <dgm:spPr/>
      <dgm:t>
        <a:bodyPr/>
        <a:lstStyle/>
        <a:p>
          <a:r>
            <a:rPr lang="en-US" sz="2000" b="0" i="0" dirty="0">
              <a:latin typeface="Times New Roman" panose="02020603050405020304" pitchFamily="18" charset="0"/>
              <a:cs typeface="Times New Roman" panose="02020603050405020304" pitchFamily="18" charset="0"/>
            </a:rPr>
            <a:t>To facilitate the extraction of critical information from abstracts, including study objectives, methods, results, and conclusions. </a:t>
          </a:r>
          <a:endParaRPr lang="en-US" sz="2000" dirty="0">
            <a:latin typeface="Times New Roman" panose="02020603050405020304" pitchFamily="18" charset="0"/>
            <a:cs typeface="Times New Roman" panose="02020603050405020304" pitchFamily="18" charset="0"/>
          </a:endParaRPr>
        </a:p>
      </dgm:t>
    </dgm:pt>
    <dgm:pt modelId="{A039C254-7370-4F9D-BF41-148E08373667}" type="parTrans" cxnId="{C63ACC2C-E555-4D14-AC71-441E2D48AFCE}">
      <dgm:prSet/>
      <dgm:spPr/>
      <dgm:t>
        <a:bodyPr/>
        <a:lstStyle/>
        <a:p>
          <a:endParaRPr lang="en-US"/>
        </a:p>
      </dgm:t>
    </dgm:pt>
    <dgm:pt modelId="{0E058E85-F96E-4B6B-BDAF-FE254D00BD18}" type="sibTrans" cxnId="{C63ACC2C-E555-4D14-AC71-441E2D48AFCE}">
      <dgm:prSet/>
      <dgm:spPr/>
      <dgm:t>
        <a:bodyPr/>
        <a:lstStyle/>
        <a:p>
          <a:endParaRPr lang="en-US"/>
        </a:p>
      </dgm:t>
    </dgm:pt>
    <dgm:pt modelId="{02F2DD73-3A34-4334-894E-A594DE2FB2AF}">
      <dgm:prSet custT="1"/>
      <dgm:spPr/>
      <dgm:t>
        <a:bodyPr/>
        <a:lstStyle/>
        <a:p>
          <a:r>
            <a:rPr lang="en-US" sz="2000" b="0" i="0" dirty="0">
              <a:latin typeface="Times New Roman" panose="02020603050405020304" pitchFamily="18" charset="0"/>
              <a:cs typeface="Times New Roman" panose="02020603050405020304" pitchFamily="18" charset="0"/>
            </a:rPr>
            <a:t>To assist healthcare professionals in making informed clinical decisions by providing them with easily accessible and relevant information from medical abstracts.</a:t>
          </a:r>
          <a:endParaRPr lang="en-US" sz="2000" dirty="0">
            <a:latin typeface="Times New Roman" panose="02020603050405020304" pitchFamily="18" charset="0"/>
            <a:cs typeface="Times New Roman" panose="02020603050405020304" pitchFamily="18" charset="0"/>
          </a:endParaRPr>
        </a:p>
      </dgm:t>
    </dgm:pt>
    <dgm:pt modelId="{43C0DBD5-1934-4326-B4CF-C2FA1CAA2ED5}" type="parTrans" cxnId="{4EFCE03F-D8B5-42C7-AD05-B464F57B5B05}">
      <dgm:prSet/>
      <dgm:spPr/>
      <dgm:t>
        <a:bodyPr/>
        <a:lstStyle/>
        <a:p>
          <a:endParaRPr lang="en-US"/>
        </a:p>
      </dgm:t>
    </dgm:pt>
    <dgm:pt modelId="{90C0CAB4-9646-475B-BDF1-CC8CCC71E8B8}" type="sibTrans" cxnId="{4EFCE03F-D8B5-42C7-AD05-B464F57B5B05}">
      <dgm:prSet/>
      <dgm:spPr/>
      <dgm:t>
        <a:bodyPr/>
        <a:lstStyle/>
        <a:p>
          <a:endParaRPr lang="en-US"/>
        </a:p>
      </dgm:t>
    </dgm:pt>
    <dgm:pt modelId="{3E415AE2-4823-47C1-9CA0-F79255C35813}" type="pres">
      <dgm:prSet presAssocID="{E0909C9D-9B07-4339-8945-9C482ECE1AE1}" presName="root" presStyleCnt="0">
        <dgm:presLayoutVars>
          <dgm:dir/>
          <dgm:resizeHandles val="exact"/>
        </dgm:presLayoutVars>
      </dgm:prSet>
      <dgm:spPr/>
    </dgm:pt>
    <dgm:pt modelId="{159FBCD4-6B0B-4F16-BF4C-3D636777E576}" type="pres">
      <dgm:prSet presAssocID="{C9B58CD3-102D-4CA8-A94A-52BBCCC7D929}" presName="compNode" presStyleCnt="0"/>
      <dgm:spPr/>
    </dgm:pt>
    <dgm:pt modelId="{66A1433D-9105-441B-B251-D575F864A3F8}" type="pres">
      <dgm:prSet presAssocID="{C9B58CD3-102D-4CA8-A94A-52BBCCC7D929}" presName="bgRect" presStyleLbl="bgShp" presStyleIdx="0" presStyleCnt="3"/>
      <dgm:spPr/>
    </dgm:pt>
    <dgm:pt modelId="{ECF3E26E-A90F-4E73-9002-5D41194625C3}" type="pres">
      <dgm:prSet presAssocID="{C9B58CD3-102D-4CA8-A94A-52BBCCC7D92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6D7CBACE-5A94-44B2-9EC7-A3BAE63893DB}" type="pres">
      <dgm:prSet presAssocID="{C9B58CD3-102D-4CA8-A94A-52BBCCC7D929}" presName="spaceRect" presStyleCnt="0"/>
      <dgm:spPr/>
    </dgm:pt>
    <dgm:pt modelId="{3EC317AA-E83C-494F-9A18-8B074025962F}" type="pres">
      <dgm:prSet presAssocID="{C9B58CD3-102D-4CA8-A94A-52BBCCC7D929}" presName="parTx" presStyleLbl="revTx" presStyleIdx="0" presStyleCnt="3">
        <dgm:presLayoutVars>
          <dgm:chMax val="0"/>
          <dgm:chPref val="0"/>
        </dgm:presLayoutVars>
      </dgm:prSet>
      <dgm:spPr/>
    </dgm:pt>
    <dgm:pt modelId="{BC21DE3C-E376-4754-8AB5-F3E95049E55B}" type="pres">
      <dgm:prSet presAssocID="{21CF9BDB-8496-486D-BD02-4AFC237BD02D}" presName="sibTrans" presStyleCnt="0"/>
      <dgm:spPr/>
    </dgm:pt>
    <dgm:pt modelId="{CEAB9152-9CA5-4F1A-813E-584F9F60060F}" type="pres">
      <dgm:prSet presAssocID="{4FC4FAE0-503D-49F5-B6B5-75339CFEF0F1}" presName="compNode" presStyleCnt="0"/>
      <dgm:spPr/>
    </dgm:pt>
    <dgm:pt modelId="{F4AFC5BC-51A1-4832-BCCB-0F0F3C6FE37E}" type="pres">
      <dgm:prSet presAssocID="{4FC4FAE0-503D-49F5-B6B5-75339CFEF0F1}" presName="bgRect" presStyleLbl="bgShp" presStyleIdx="1" presStyleCnt="3"/>
      <dgm:spPr/>
    </dgm:pt>
    <dgm:pt modelId="{20FF0433-B23E-4463-AD2F-36046DFCD5A9}" type="pres">
      <dgm:prSet presAssocID="{4FC4FAE0-503D-49F5-B6B5-75339CFEF0F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26D6F4FE-7E61-4834-B30D-F56D9D522C95}" type="pres">
      <dgm:prSet presAssocID="{4FC4FAE0-503D-49F5-B6B5-75339CFEF0F1}" presName="spaceRect" presStyleCnt="0"/>
      <dgm:spPr/>
    </dgm:pt>
    <dgm:pt modelId="{FD8FA23A-9909-4D73-8CBC-FFD1A9380743}" type="pres">
      <dgm:prSet presAssocID="{4FC4FAE0-503D-49F5-B6B5-75339CFEF0F1}" presName="parTx" presStyleLbl="revTx" presStyleIdx="1" presStyleCnt="3">
        <dgm:presLayoutVars>
          <dgm:chMax val="0"/>
          <dgm:chPref val="0"/>
        </dgm:presLayoutVars>
      </dgm:prSet>
      <dgm:spPr/>
    </dgm:pt>
    <dgm:pt modelId="{0FB0633A-0DD7-47D1-AA6F-9CB296D4EDF1}" type="pres">
      <dgm:prSet presAssocID="{0E058E85-F96E-4B6B-BDAF-FE254D00BD18}" presName="sibTrans" presStyleCnt="0"/>
      <dgm:spPr/>
    </dgm:pt>
    <dgm:pt modelId="{FD751837-8E59-447B-B4D8-8FF1C9CE10AF}" type="pres">
      <dgm:prSet presAssocID="{02F2DD73-3A34-4334-894E-A594DE2FB2AF}" presName="compNode" presStyleCnt="0"/>
      <dgm:spPr/>
    </dgm:pt>
    <dgm:pt modelId="{B335FD0D-F491-43D0-A537-D397D3C2E4AF}" type="pres">
      <dgm:prSet presAssocID="{02F2DD73-3A34-4334-894E-A594DE2FB2AF}" presName="bgRect" presStyleLbl="bgShp" presStyleIdx="2" presStyleCnt="3"/>
      <dgm:spPr/>
    </dgm:pt>
    <dgm:pt modelId="{92D2E40D-6058-4183-B933-81E8CF81FF21}" type="pres">
      <dgm:prSet presAssocID="{02F2DD73-3A34-4334-894E-A594DE2FB2A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67539F1B-C8A5-4B8B-86A5-F0017FE3DB6A}" type="pres">
      <dgm:prSet presAssocID="{02F2DD73-3A34-4334-894E-A594DE2FB2AF}" presName="spaceRect" presStyleCnt="0"/>
      <dgm:spPr/>
    </dgm:pt>
    <dgm:pt modelId="{245407A2-2126-42B7-902F-3B56C06EBA6E}" type="pres">
      <dgm:prSet presAssocID="{02F2DD73-3A34-4334-894E-A594DE2FB2AF}" presName="parTx" presStyleLbl="revTx" presStyleIdx="2" presStyleCnt="3">
        <dgm:presLayoutVars>
          <dgm:chMax val="0"/>
          <dgm:chPref val="0"/>
        </dgm:presLayoutVars>
      </dgm:prSet>
      <dgm:spPr/>
    </dgm:pt>
  </dgm:ptLst>
  <dgm:cxnLst>
    <dgm:cxn modelId="{C63ACC2C-E555-4D14-AC71-441E2D48AFCE}" srcId="{E0909C9D-9B07-4339-8945-9C482ECE1AE1}" destId="{4FC4FAE0-503D-49F5-B6B5-75339CFEF0F1}" srcOrd="1" destOrd="0" parTransId="{A039C254-7370-4F9D-BF41-148E08373667}" sibTransId="{0E058E85-F96E-4B6B-BDAF-FE254D00BD18}"/>
    <dgm:cxn modelId="{D5B6242F-3C3A-4380-994C-5198254D809A}" type="presOf" srcId="{02F2DD73-3A34-4334-894E-A594DE2FB2AF}" destId="{245407A2-2126-42B7-902F-3B56C06EBA6E}" srcOrd="0" destOrd="0" presId="urn:microsoft.com/office/officeart/2018/2/layout/IconVerticalSolidList"/>
    <dgm:cxn modelId="{4EFCE03F-D8B5-42C7-AD05-B464F57B5B05}" srcId="{E0909C9D-9B07-4339-8945-9C482ECE1AE1}" destId="{02F2DD73-3A34-4334-894E-A594DE2FB2AF}" srcOrd="2" destOrd="0" parTransId="{43C0DBD5-1934-4326-B4CF-C2FA1CAA2ED5}" sibTransId="{90C0CAB4-9646-475B-BDF1-CC8CCC71E8B8}"/>
    <dgm:cxn modelId="{0FA56751-500D-4F63-B565-C41FD2BD5EC6}" type="presOf" srcId="{4FC4FAE0-503D-49F5-B6B5-75339CFEF0F1}" destId="{FD8FA23A-9909-4D73-8CBC-FFD1A9380743}" srcOrd="0" destOrd="0" presId="urn:microsoft.com/office/officeart/2018/2/layout/IconVerticalSolidList"/>
    <dgm:cxn modelId="{C733CC57-E497-438F-83DF-40C55D1BA927}" type="presOf" srcId="{E0909C9D-9B07-4339-8945-9C482ECE1AE1}" destId="{3E415AE2-4823-47C1-9CA0-F79255C35813}" srcOrd="0" destOrd="0" presId="urn:microsoft.com/office/officeart/2018/2/layout/IconVerticalSolidList"/>
    <dgm:cxn modelId="{01FD5C5C-109E-4AB6-A28F-B426F968809E}" type="presOf" srcId="{C9B58CD3-102D-4CA8-A94A-52BBCCC7D929}" destId="{3EC317AA-E83C-494F-9A18-8B074025962F}" srcOrd="0" destOrd="0" presId="urn:microsoft.com/office/officeart/2018/2/layout/IconVerticalSolidList"/>
    <dgm:cxn modelId="{B0F3FFE5-BE04-4D1D-B597-04D7E359B303}" srcId="{E0909C9D-9B07-4339-8945-9C482ECE1AE1}" destId="{C9B58CD3-102D-4CA8-A94A-52BBCCC7D929}" srcOrd="0" destOrd="0" parTransId="{97264357-EE85-4090-AFD4-B10EFFAB35E9}" sibTransId="{21CF9BDB-8496-486D-BD02-4AFC237BD02D}"/>
    <dgm:cxn modelId="{22AA9463-61BB-43F7-B444-B5ACBCAEC618}" type="presParOf" srcId="{3E415AE2-4823-47C1-9CA0-F79255C35813}" destId="{159FBCD4-6B0B-4F16-BF4C-3D636777E576}" srcOrd="0" destOrd="0" presId="urn:microsoft.com/office/officeart/2018/2/layout/IconVerticalSolidList"/>
    <dgm:cxn modelId="{F9B8B65B-49FC-421F-820A-A202922EFD56}" type="presParOf" srcId="{159FBCD4-6B0B-4F16-BF4C-3D636777E576}" destId="{66A1433D-9105-441B-B251-D575F864A3F8}" srcOrd="0" destOrd="0" presId="urn:microsoft.com/office/officeart/2018/2/layout/IconVerticalSolidList"/>
    <dgm:cxn modelId="{97FEEBF0-AD53-4AE9-9080-420702AE622D}" type="presParOf" srcId="{159FBCD4-6B0B-4F16-BF4C-3D636777E576}" destId="{ECF3E26E-A90F-4E73-9002-5D41194625C3}" srcOrd="1" destOrd="0" presId="urn:microsoft.com/office/officeart/2018/2/layout/IconVerticalSolidList"/>
    <dgm:cxn modelId="{CEC7697C-7880-400D-AEAA-3D0932A5F45E}" type="presParOf" srcId="{159FBCD4-6B0B-4F16-BF4C-3D636777E576}" destId="{6D7CBACE-5A94-44B2-9EC7-A3BAE63893DB}" srcOrd="2" destOrd="0" presId="urn:microsoft.com/office/officeart/2018/2/layout/IconVerticalSolidList"/>
    <dgm:cxn modelId="{ABE85BA9-B76E-4B21-8203-0A5765FF4D3F}" type="presParOf" srcId="{159FBCD4-6B0B-4F16-BF4C-3D636777E576}" destId="{3EC317AA-E83C-494F-9A18-8B074025962F}" srcOrd="3" destOrd="0" presId="urn:microsoft.com/office/officeart/2018/2/layout/IconVerticalSolidList"/>
    <dgm:cxn modelId="{9DB28A2A-24F1-4B8F-A04D-72C3E717FD71}" type="presParOf" srcId="{3E415AE2-4823-47C1-9CA0-F79255C35813}" destId="{BC21DE3C-E376-4754-8AB5-F3E95049E55B}" srcOrd="1" destOrd="0" presId="urn:microsoft.com/office/officeart/2018/2/layout/IconVerticalSolidList"/>
    <dgm:cxn modelId="{8FDBAAAE-FCEF-432B-9459-6A18E44F5C9A}" type="presParOf" srcId="{3E415AE2-4823-47C1-9CA0-F79255C35813}" destId="{CEAB9152-9CA5-4F1A-813E-584F9F60060F}" srcOrd="2" destOrd="0" presId="urn:microsoft.com/office/officeart/2018/2/layout/IconVerticalSolidList"/>
    <dgm:cxn modelId="{6EE15423-BDD1-40D2-ACD0-EC40A22D5C7F}" type="presParOf" srcId="{CEAB9152-9CA5-4F1A-813E-584F9F60060F}" destId="{F4AFC5BC-51A1-4832-BCCB-0F0F3C6FE37E}" srcOrd="0" destOrd="0" presId="urn:microsoft.com/office/officeart/2018/2/layout/IconVerticalSolidList"/>
    <dgm:cxn modelId="{A2857BF6-D3EB-4B81-9D8C-10FEF7F41B90}" type="presParOf" srcId="{CEAB9152-9CA5-4F1A-813E-584F9F60060F}" destId="{20FF0433-B23E-4463-AD2F-36046DFCD5A9}" srcOrd="1" destOrd="0" presId="urn:microsoft.com/office/officeart/2018/2/layout/IconVerticalSolidList"/>
    <dgm:cxn modelId="{E0FFA300-955D-4724-8F80-FCA70E4F8D26}" type="presParOf" srcId="{CEAB9152-9CA5-4F1A-813E-584F9F60060F}" destId="{26D6F4FE-7E61-4834-B30D-F56D9D522C95}" srcOrd="2" destOrd="0" presId="urn:microsoft.com/office/officeart/2018/2/layout/IconVerticalSolidList"/>
    <dgm:cxn modelId="{331EF372-558A-4BCF-9631-A088A2E5E04C}" type="presParOf" srcId="{CEAB9152-9CA5-4F1A-813E-584F9F60060F}" destId="{FD8FA23A-9909-4D73-8CBC-FFD1A9380743}" srcOrd="3" destOrd="0" presId="urn:microsoft.com/office/officeart/2018/2/layout/IconVerticalSolidList"/>
    <dgm:cxn modelId="{37CA338E-AD89-4DB7-8677-E904C6383FE9}" type="presParOf" srcId="{3E415AE2-4823-47C1-9CA0-F79255C35813}" destId="{0FB0633A-0DD7-47D1-AA6F-9CB296D4EDF1}" srcOrd="3" destOrd="0" presId="urn:microsoft.com/office/officeart/2018/2/layout/IconVerticalSolidList"/>
    <dgm:cxn modelId="{7FC58070-61E7-4766-89F4-9ED084F49FB7}" type="presParOf" srcId="{3E415AE2-4823-47C1-9CA0-F79255C35813}" destId="{FD751837-8E59-447B-B4D8-8FF1C9CE10AF}" srcOrd="4" destOrd="0" presId="urn:microsoft.com/office/officeart/2018/2/layout/IconVerticalSolidList"/>
    <dgm:cxn modelId="{12203013-E92E-4297-8CEE-26725D309E94}" type="presParOf" srcId="{FD751837-8E59-447B-B4D8-8FF1C9CE10AF}" destId="{B335FD0D-F491-43D0-A537-D397D3C2E4AF}" srcOrd="0" destOrd="0" presId="urn:microsoft.com/office/officeart/2018/2/layout/IconVerticalSolidList"/>
    <dgm:cxn modelId="{E43B8C88-0F2D-4313-95CB-78A545B931DA}" type="presParOf" srcId="{FD751837-8E59-447B-B4D8-8FF1C9CE10AF}" destId="{92D2E40D-6058-4183-B933-81E8CF81FF21}" srcOrd="1" destOrd="0" presId="urn:microsoft.com/office/officeart/2018/2/layout/IconVerticalSolidList"/>
    <dgm:cxn modelId="{299A1A22-3AE3-4EFB-8BB5-1871F5B62974}" type="presParOf" srcId="{FD751837-8E59-447B-B4D8-8FF1C9CE10AF}" destId="{67539F1B-C8A5-4B8B-86A5-F0017FE3DB6A}" srcOrd="2" destOrd="0" presId="urn:microsoft.com/office/officeart/2018/2/layout/IconVerticalSolidList"/>
    <dgm:cxn modelId="{A9BE3EA7-15C7-410D-961A-98BC56B82DA3}" type="presParOf" srcId="{FD751837-8E59-447B-B4D8-8FF1C9CE10AF}" destId="{245407A2-2126-42B7-902F-3B56C06EBA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F9045-E363-49C0-B8F8-86A078EE8C48}">
      <dsp:nvSpPr>
        <dsp:cNvPr id="0" name=""/>
        <dsp:cNvSpPr/>
      </dsp:nvSpPr>
      <dsp:spPr>
        <a:xfrm>
          <a:off x="1015549" y="14274"/>
          <a:ext cx="894895" cy="89489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92171F-B8B1-452B-AB7D-FEB90C47062A}">
      <dsp:nvSpPr>
        <dsp:cNvPr id="0" name=""/>
        <dsp:cNvSpPr/>
      </dsp:nvSpPr>
      <dsp:spPr>
        <a:xfrm>
          <a:off x="1203477" y="202202"/>
          <a:ext cx="519039" cy="5190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97E3D0-64AB-4E39-89E6-CF59BD6943FE}">
      <dsp:nvSpPr>
        <dsp:cNvPr id="0" name=""/>
        <dsp:cNvSpPr/>
      </dsp:nvSpPr>
      <dsp:spPr>
        <a:xfrm>
          <a:off x="2102208" y="14274"/>
          <a:ext cx="2109396" cy="89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dirty="0"/>
            <a:t>A Randomized Controlled Trial (RCT) is a specific type of study design commonly used in medical research to evaluate the effectiveness of a treatment or intervention. </a:t>
          </a:r>
          <a:endParaRPr lang="en-US" sz="1100" kern="1200" dirty="0"/>
        </a:p>
      </dsp:txBody>
      <dsp:txXfrm>
        <a:off x="2102208" y="14274"/>
        <a:ext cx="2109396" cy="894895"/>
      </dsp:txXfrm>
    </dsp:sp>
    <dsp:sp modelId="{019CC86D-3747-4B98-8C8F-38A3B917605D}">
      <dsp:nvSpPr>
        <dsp:cNvPr id="0" name=""/>
        <dsp:cNvSpPr/>
      </dsp:nvSpPr>
      <dsp:spPr>
        <a:xfrm>
          <a:off x="4579151" y="14274"/>
          <a:ext cx="894895" cy="89489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084C67-A8BB-4E61-BFFA-73F54833CA93}">
      <dsp:nvSpPr>
        <dsp:cNvPr id="0" name=""/>
        <dsp:cNvSpPr/>
      </dsp:nvSpPr>
      <dsp:spPr>
        <a:xfrm>
          <a:off x="4767079" y="202202"/>
          <a:ext cx="519039" cy="5190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436B1B-1DC5-4206-8B9B-67CEC5B22304}">
      <dsp:nvSpPr>
        <dsp:cNvPr id="0" name=""/>
        <dsp:cNvSpPr/>
      </dsp:nvSpPr>
      <dsp:spPr>
        <a:xfrm>
          <a:off x="5665810" y="14274"/>
          <a:ext cx="2109396" cy="89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dirty="0"/>
            <a:t>In an RCT, participants are randomly assigned to different groups to compare the outcomes of those who receive the treatment or intervention with those who do not.</a:t>
          </a:r>
          <a:endParaRPr lang="en-US" sz="1100" kern="1200" dirty="0"/>
        </a:p>
      </dsp:txBody>
      <dsp:txXfrm>
        <a:off x="5665810" y="14274"/>
        <a:ext cx="2109396" cy="894895"/>
      </dsp:txXfrm>
    </dsp:sp>
    <dsp:sp modelId="{82E89DC3-BB93-4766-BC57-D1CD1B481698}">
      <dsp:nvSpPr>
        <dsp:cNvPr id="0" name=""/>
        <dsp:cNvSpPr/>
      </dsp:nvSpPr>
      <dsp:spPr>
        <a:xfrm>
          <a:off x="1015549" y="1608033"/>
          <a:ext cx="894895" cy="89489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C46CA4-A858-4EC0-B4C6-FADBF0D06FFD}">
      <dsp:nvSpPr>
        <dsp:cNvPr id="0" name=""/>
        <dsp:cNvSpPr/>
      </dsp:nvSpPr>
      <dsp:spPr>
        <a:xfrm>
          <a:off x="1203477" y="1795961"/>
          <a:ext cx="519039" cy="5190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B68722-D44C-4D9C-B9C3-8F1F4D662982}">
      <dsp:nvSpPr>
        <dsp:cNvPr id="0" name=""/>
        <dsp:cNvSpPr/>
      </dsp:nvSpPr>
      <dsp:spPr>
        <a:xfrm>
          <a:off x="2102208" y="1608033"/>
          <a:ext cx="2109396" cy="89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1" i="0" kern="1200"/>
            <a:t>Randomization</a:t>
          </a:r>
          <a:r>
            <a:rPr lang="en-IN" sz="1100" kern="1200"/>
            <a:t> : Participants are randomly assigned to groups to reduce selection bias.</a:t>
          </a:r>
          <a:endParaRPr lang="en-US" sz="1100" kern="1200"/>
        </a:p>
      </dsp:txBody>
      <dsp:txXfrm>
        <a:off x="2102208" y="1608033"/>
        <a:ext cx="2109396" cy="894895"/>
      </dsp:txXfrm>
    </dsp:sp>
    <dsp:sp modelId="{C94EFF54-7E4B-4561-9D59-41DFC6F6A5B6}">
      <dsp:nvSpPr>
        <dsp:cNvPr id="0" name=""/>
        <dsp:cNvSpPr/>
      </dsp:nvSpPr>
      <dsp:spPr>
        <a:xfrm>
          <a:off x="4579151" y="1608033"/>
          <a:ext cx="894895" cy="89489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A5F29A-1ADB-4BF7-844D-90F72C0BCDD7}">
      <dsp:nvSpPr>
        <dsp:cNvPr id="0" name=""/>
        <dsp:cNvSpPr/>
      </dsp:nvSpPr>
      <dsp:spPr>
        <a:xfrm>
          <a:off x="4767079" y="1795961"/>
          <a:ext cx="519039" cy="5190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BABE20-197D-4E52-94B4-78DBEC3D0DCB}">
      <dsp:nvSpPr>
        <dsp:cNvPr id="0" name=""/>
        <dsp:cNvSpPr/>
      </dsp:nvSpPr>
      <dsp:spPr>
        <a:xfrm>
          <a:off x="5665810" y="1608033"/>
          <a:ext cx="2109396" cy="89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1" kern="1200"/>
            <a:t>Blinding: </a:t>
          </a:r>
          <a:r>
            <a:rPr lang="en-IN" sz="1100" kern="1200"/>
            <a:t>Double-blind or single-blind methods may be used to prevent biases in both participants and researchers.</a:t>
          </a:r>
          <a:endParaRPr lang="en-US" sz="1100" kern="1200"/>
        </a:p>
      </dsp:txBody>
      <dsp:txXfrm>
        <a:off x="5665810" y="1608033"/>
        <a:ext cx="2109396" cy="894895"/>
      </dsp:txXfrm>
    </dsp:sp>
    <dsp:sp modelId="{9C730F84-114E-4674-B7BB-C70AF7609C37}">
      <dsp:nvSpPr>
        <dsp:cNvPr id="0" name=""/>
        <dsp:cNvSpPr/>
      </dsp:nvSpPr>
      <dsp:spPr>
        <a:xfrm>
          <a:off x="1015549" y="3201792"/>
          <a:ext cx="894895" cy="89489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551AEB-F696-4C6C-BFBA-A403B6D4E6B5}">
      <dsp:nvSpPr>
        <dsp:cNvPr id="0" name=""/>
        <dsp:cNvSpPr/>
      </dsp:nvSpPr>
      <dsp:spPr>
        <a:xfrm>
          <a:off x="1203477" y="3389720"/>
          <a:ext cx="519039" cy="5190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585FC5-BDE7-44B4-8633-7AE2CA70848C}">
      <dsp:nvSpPr>
        <dsp:cNvPr id="0" name=""/>
        <dsp:cNvSpPr/>
      </dsp:nvSpPr>
      <dsp:spPr>
        <a:xfrm>
          <a:off x="2102208" y="3201792"/>
          <a:ext cx="2109396" cy="89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1" kern="1200"/>
            <a:t>Control Group: </a:t>
          </a:r>
          <a:r>
            <a:rPr lang="en-IN" sz="1100" kern="1200"/>
            <a:t>A group that does not receive the treatment or receives a placebo, allowing for comparison.</a:t>
          </a:r>
          <a:endParaRPr lang="en-US" sz="1100" kern="1200"/>
        </a:p>
      </dsp:txBody>
      <dsp:txXfrm>
        <a:off x="2102208" y="3201792"/>
        <a:ext cx="2109396" cy="894895"/>
      </dsp:txXfrm>
    </dsp:sp>
    <dsp:sp modelId="{8539ACDA-464F-47F0-A076-283006AA4DF8}">
      <dsp:nvSpPr>
        <dsp:cNvPr id="0" name=""/>
        <dsp:cNvSpPr/>
      </dsp:nvSpPr>
      <dsp:spPr>
        <a:xfrm>
          <a:off x="4579151" y="3201792"/>
          <a:ext cx="894895" cy="89489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620517-A319-428D-91C0-1E48D71C9FF3}">
      <dsp:nvSpPr>
        <dsp:cNvPr id="0" name=""/>
        <dsp:cNvSpPr/>
      </dsp:nvSpPr>
      <dsp:spPr>
        <a:xfrm>
          <a:off x="4767079" y="3389720"/>
          <a:ext cx="519039" cy="51903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264BF-4460-48AE-86E8-B72B0DD3F8D4}">
      <dsp:nvSpPr>
        <dsp:cNvPr id="0" name=""/>
        <dsp:cNvSpPr/>
      </dsp:nvSpPr>
      <dsp:spPr>
        <a:xfrm>
          <a:off x="5665810" y="3201792"/>
          <a:ext cx="2109396" cy="89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1" kern="1200"/>
            <a:t>Treatment Group: </a:t>
          </a:r>
          <a:r>
            <a:rPr lang="en-IN" sz="1100" kern="1200"/>
            <a:t>The group that receives the experimental treatment or intervention.</a:t>
          </a:r>
          <a:endParaRPr lang="en-US" sz="1100" kern="1200"/>
        </a:p>
      </dsp:txBody>
      <dsp:txXfrm>
        <a:off x="5665810" y="3201792"/>
        <a:ext cx="2109396" cy="894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A3BFA-2BDA-1648-94E2-0E3D0B6159CF}">
      <dsp:nvSpPr>
        <dsp:cNvPr id="0" name=""/>
        <dsp:cNvSpPr/>
      </dsp:nvSpPr>
      <dsp:spPr>
        <a:xfrm>
          <a:off x="0" y="9925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0" kern="1200" dirty="0"/>
            <a:t>Interpretability:</a:t>
          </a:r>
          <a:r>
            <a:rPr lang="en-IN" sz="1800" b="0" i="0" kern="1200" dirty="0"/>
            <a:t> Lack of interpretability in current models for segmentation decisions.</a:t>
          </a:r>
          <a:endParaRPr lang="en-US" sz="1800" kern="1200" dirty="0"/>
        </a:p>
      </dsp:txBody>
      <dsp:txXfrm>
        <a:off x="33926" y="133182"/>
        <a:ext cx="8528816" cy="627128"/>
      </dsp:txXfrm>
    </dsp:sp>
    <dsp:sp modelId="{6D662D23-DF10-634A-B109-49C7552A42DF}">
      <dsp:nvSpPr>
        <dsp:cNvPr id="0" name=""/>
        <dsp:cNvSpPr/>
      </dsp:nvSpPr>
      <dsp:spPr>
        <a:xfrm>
          <a:off x="0" y="84607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0" kern="1200"/>
            <a:t>Visualization Tools:</a:t>
          </a:r>
          <a:r>
            <a:rPr lang="en-IN" sz="1800" b="0" i="0" kern="1200"/>
            <a:t> Limited visualization tools for understanding segmentation processes.</a:t>
          </a:r>
          <a:endParaRPr lang="en-US" sz="1800" kern="1200"/>
        </a:p>
      </dsp:txBody>
      <dsp:txXfrm>
        <a:off x="33926" y="880002"/>
        <a:ext cx="8528816" cy="627128"/>
      </dsp:txXfrm>
    </dsp:sp>
    <dsp:sp modelId="{4E47AE37-A707-6D4E-8A60-2150164007DE}">
      <dsp:nvSpPr>
        <dsp:cNvPr id="0" name=""/>
        <dsp:cNvSpPr/>
      </dsp:nvSpPr>
      <dsp:spPr>
        <a:xfrm>
          <a:off x="0" y="159289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0" kern="1200"/>
            <a:t>Beyond Classification:</a:t>
          </a:r>
          <a:r>
            <a:rPr lang="en-IN" sz="1800" b="0" i="0" kern="1200"/>
            <a:t> Need to expand beyond classification to cover other NLP tasks.</a:t>
          </a:r>
          <a:endParaRPr lang="en-US" sz="1800" kern="1200"/>
        </a:p>
      </dsp:txBody>
      <dsp:txXfrm>
        <a:off x="33926" y="1626822"/>
        <a:ext cx="8528816" cy="627128"/>
      </dsp:txXfrm>
    </dsp:sp>
    <dsp:sp modelId="{E6A1017E-E027-8D40-9651-3BEDE1AD9045}">
      <dsp:nvSpPr>
        <dsp:cNvPr id="0" name=""/>
        <dsp:cNvSpPr/>
      </dsp:nvSpPr>
      <dsp:spPr>
        <a:xfrm>
          <a:off x="0" y="233971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0" kern="1200"/>
            <a:t>Automated Architectures:</a:t>
          </a:r>
          <a:r>
            <a:rPr lang="en-IN" sz="1800" b="0" i="0" kern="1200"/>
            <a:t> Gap in automating the selection of ANN architectures.</a:t>
          </a:r>
          <a:endParaRPr lang="en-US" sz="1800" kern="1200"/>
        </a:p>
      </dsp:txBody>
      <dsp:txXfrm>
        <a:off x="33926" y="2373642"/>
        <a:ext cx="8528816" cy="627128"/>
      </dsp:txXfrm>
    </dsp:sp>
    <dsp:sp modelId="{C82ED040-4E9E-1C43-BAE4-0EE9C60E9D79}">
      <dsp:nvSpPr>
        <dsp:cNvPr id="0" name=""/>
        <dsp:cNvSpPr/>
      </dsp:nvSpPr>
      <dsp:spPr>
        <a:xfrm>
          <a:off x="0" y="3086536"/>
          <a:ext cx="8596668"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0" kern="1200"/>
            <a:t>Expanding Domains:</a:t>
          </a:r>
          <a:r>
            <a:rPr lang="en-IN" sz="1800" b="0" i="0" kern="1200"/>
            <a:t> Extending segmentation tools to benefit diverse literature domains.</a:t>
          </a:r>
          <a:endParaRPr lang="en-US" sz="1800" kern="1200"/>
        </a:p>
      </dsp:txBody>
      <dsp:txXfrm>
        <a:off x="33926" y="3120462"/>
        <a:ext cx="8528816" cy="6271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42C68-79E2-CC40-BA0B-26266D86DC7A}">
      <dsp:nvSpPr>
        <dsp:cNvPr id="0" name=""/>
        <dsp:cNvSpPr/>
      </dsp:nvSpPr>
      <dsp:spPr>
        <a:xfrm>
          <a:off x="1832159" y="530469"/>
          <a:ext cx="390817" cy="91440"/>
        </a:xfrm>
        <a:custGeom>
          <a:avLst/>
          <a:gdLst/>
          <a:ahLst/>
          <a:cxnLst/>
          <a:rect l="0" t="0" r="0" b="0"/>
          <a:pathLst>
            <a:path>
              <a:moveTo>
                <a:pt x="0" y="45720"/>
              </a:moveTo>
              <a:lnTo>
                <a:pt x="390817"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17032" y="574082"/>
        <a:ext cx="21070" cy="4214"/>
      </dsp:txXfrm>
    </dsp:sp>
    <dsp:sp modelId="{09450CE7-9FA0-5344-8A57-11AE91A8BC72}">
      <dsp:nvSpPr>
        <dsp:cNvPr id="0" name=""/>
        <dsp:cNvSpPr/>
      </dsp:nvSpPr>
      <dsp:spPr>
        <a:xfrm>
          <a:off x="1710" y="26514"/>
          <a:ext cx="1832248" cy="10993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622300">
            <a:lnSpc>
              <a:spcPct val="90000"/>
            </a:lnSpc>
            <a:spcBef>
              <a:spcPct val="0"/>
            </a:spcBef>
            <a:spcAft>
              <a:spcPct val="35000"/>
            </a:spcAft>
            <a:buNone/>
          </a:pPr>
          <a:r>
            <a:rPr lang="en-IN" sz="1400" b="1" kern="1200"/>
            <a:t>Data Collection: </a:t>
          </a:r>
          <a:r>
            <a:rPr lang="en-IN" sz="1400" kern="1200"/>
            <a:t>Gather RCT documents.</a:t>
          </a:r>
          <a:endParaRPr lang="en-US" sz="1400" kern="1200"/>
        </a:p>
      </dsp:txBody>
      <dsp:txXfrm>
        <a:off x="1710" y="26514"/>
        <a:ext cx="1832248" cy="1099349"/>
      </dsp:txXfrm>
    </dsp:sp>
    <dsp:sp modelId="{2267824F-4314-4347-8AA2-98B5E241EF20}">
      <dsp:nvSpPr>
        <dsp:cNvPr id="0" name=""/>
        <dsp:cNvSpPr/>
      </dsp:nvSpPr>
      <dsp:spPr>
        <a:xfrm>
          <a:off x="4085825" y="530469"/>
          <a:ext cx="390817" cy="91440"/>
        </a:xfrm>
        <a:custGeom>
          <a:avLst/>
          <a:gdLst/>
          <a:ahLst/>
          <a:cxnLst/>
          <a:rect l="0" t="0" r="0" b="0"/>
          <a:pathLst>
            <a:path>
              <a:moveTo>
                <a:pt x="0" y="45720"/>
              </a:moveTo>
              <a:lnTo>
                <a:pt x="390817"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0698" y="574082"/>
        <a:ext cx="21070" cy="4214"/>
      </dsp:txXfrm>
    </dsp:sp>
    <dsp:sp modelId="{57B0D7BA-224C-A244-8054-DEA0E9CFC66E}">
      <dsp:nvSpPr>
        <dsp:cNvPr id="0" name=""/>
        <dsp:cNvSpPr/>
      </dsp:nvSpPr>
      <dsp:spPr>
        <a:xfrm>
          <a:off x="2255376" y="26514"/>
          <a:ext cx="1832248" cy="10993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622300">
            <a:lnSpc>
              <a:spcPct val="90000"/>
            </a:lnSpc>
            <a:spcBef>
              <a:spcPct val="0"/>
            </a:spcBef>
            <a:spcAft>
              <a:spcPct val="35000"/>
            </a:spcAft>
            <a:buNone/>
          </a:pPr>
          <a:r>
            <a:rPr lang="en-IN" sz="1400" b="1" kern="1200"/>
            <a:t>Pre-processing: </a:t>
          </a:r>
          <a:r>
            <a:rPr lang="en-IN" sz="1400" kern="1200"/>
            <a:t>Clean and pre-process text data.</a:t>
          </a:r>
          <a:endParaRPr lang="en-US" sz="1400" kern="1200"/>
        </a:p>
      </dsp:txBody>
      <dsp:txXfrm>
        <a:off x="2255376" y="26514"/>
        <a:ext cx="1832248" cy="1099349"/>
      </dsp:txXfrm>
    </dsp:sp>
    <dsp:sp modelId="{7C8247BE-340E-544A-B6EF-795D1A04ECB3}">
      <dsp:nvSpPr>
        <dsp:cNvPr id="0" name=""/>
        <dsp:cNvSpPr/>
      </dsp:nvSpPr>
      <dsp:spPr>
        <a:xfrm>
          <a:off x="6339491" y="530469"/>
          <a:ext cx="390817" cy="91440"/>
        </a:xfrm>
        <a:custGeom>
          <a:avLst/>
          <a:gdLst/>
          <a:ahLst/>
          <a:cxnLst/>
          <a:rect l="0" t="0" r="0" b="0"/>
          <a:pathLst>
            <a:path>
              <a:moveTo>
                <a:pt x="0" y="45720"/>
              </a:moveTo>
              <a:lnTo>
                <a:pt x="390817"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24364" y="574082"/>
        <a:ext cx="21070" cy="4214"/>
      </dsp:txXfrm>
    </dsp:sp>
    <dsp:sp modelId="{85B8DDD8-8498-FA46-8C47-0E10799BB9EE}">
      <dsp:nvSpPr>
        <dsp:cNvPr id="0" name=""/>
        <dsp:cNvSpPr/>
      </dsp:nvSpPr>
      <dsp:spPr>
        <a:xfrm>
          <a:off x="4509042" y="26514"/>
          <a:ext cx="1832248" cy="10993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622300">
            <a:lnSpc>
              <a:spcPct val="90000"/>
            </a:lnSpc>
            <a:spcBef>
              <a:spcPct val="0"/>
            </a:spcBef>
            <a:spcAft>
              <a:spcPct val="35000"/>
            </a:spcAft>
            <a:buNone/>
          </a:pPr>
          <a:r>
            <a:rPr lang="en-IN" sz="1400" b="1" kern="1200"/>
            <a:t>Tokenization: </a:t>
          </a:r>
          <a:r>
            <a:rPr lang="en-IN" sz="1400" kern="1200"/>
            <a:t>Divide text into words or subunits.</a:t>
          </a:r>
          <a:endParaRPr lang="en-US" sz="1400" kern="1200"/>
        </a:p>
      </dsp:txBody>
      <dsp:txXfrm>
        <a:off x="4509042" y="26514"/>
        <a:ext cx="1832248" cy="1099349"/>
      </dsp:txXfrm>
    </dsp:sp>
    <dsp:sp modelId="{CB2C3D38-3626-E84F-B674-D91EAF5DD832}">
      <dsp:nvSpPr>
        <dsp:cNvPr id="0" name=""/>
        <dsp:cNvSpPr/>
      </dsp:nvSpPr>
      <dsp:spPr>
        <a:xfrm>
          <a:off x="917834" y="1124064"/>
          <a:ext cx="6760998" cy="390817"/>
        </a:xfrm>
        <a:custGeom>
          <a:avLst/>
          <a:gdLst/>
          <a:ahLst/>
          <a:cxnLst/>
          <a:rect l="0" t="0" r="0" b="0"/>
          <a:pathLst>
            <a:path>
              <a:moveTo>
                <a:pt x="6760998" y="0"/>
              </a:moveTo>
              <a:lnTo>
                <a:pt x="6760998" y="212508"/>
              </a:lnTo>
              <a:lnTo>
                <a:pt x="0" y="212508"/>
              </a:lnTo>
              <a:lnTo>
                <a:pt x="0" y="390817"/>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28981" y="1317365"/>
        <a:ext cx="338705" cy="4214"/>
      </dsp:txXfrm>
    </dsp:sp>
    <dsp:sp modelId="{DD265E5A-9428-2C42-A5BE-091267E34AD1}">
      <dsp:nvSpPr>
        <dsp:cNvPr id="0" name=""/>
        <dsp:cNvSpPr/>
      </dsp:nvSpPr>
      <dsp:spPr>
        <a:xfrm>
          <a:off x="6762708" y="26514"/>
          <a:ext cx="1832248" cy="10993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622300">
            <a:lnSpc>
              <a:spcPct val="90000"/>
            </a:lnSpc>
            <a:spcBef>
              <a:spcPct val="0"/>
            </a:spcBef>
            <a:spcAft>
              <a:spcPct val="35000"/>
            </a:spcAft>
            <a:buNone/>
          </a:pPr>
          <a:r>
            <a:rPr lang="en-IN" sz="1400" b="1" kern="1200"/>
            <a:t>Feature Extraction: </a:t>
          </a:r>
          <a:r>
            <a:rPr lang="en-IN" sz="1400" kern="1200"/>
            <a:t>Convert text to numerical features.</a:t>
          </a:r>
          <a:endParaRPr lang="en-US" sz="1400" kern="1200"/>
        </a:p>
      </dsp:txBody>
      <dsp:txXfrm>
        <a:off x="6762708" y="26514"/>
        <a:ext cx="1832248" cy="1099349"/>
      </dsp:txXfrm>
    </dsp:sp>
    <dsp:sp modelId="{0543311D-E860-2349-93B8-EFE17CE08D67}">
      <dsp:nvSpPr>
        <dsp:cNvPr id="0" name=""/>
        <dsp:cNvSpPr/>
      </dsp:nvSpPr>
      <dsp:spPr>
        <a:xfrm>
          <a:off x="1832159" y="2051235"/>
          <a:ext cx="390817" cy="91440"/>
        </a:xfrm>
        <a:custGeom>
          <a:avLst/>
          <a:gdLst/>
          <a:ahLst/>
          <a:cxnLst/>
          <a:rect l="0" t="0" r="0" b="0"/>
          <a:pathLst>
            <a:path>
              <a:moveTo>
                <a:pt x="0" y="45720"/>
              </a:moveTo>
              <a:lnTo>
                <a:pt x="390817"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17032" y="2094848"/>
        <a:ext cx="21070" cy="4214"/>
      </dsp:txXfrm>
    </dsp:sp>
    <dsp:sp modelId="{D5E9ADEC-9606-7242-B4A4-69699D75379D}">
      <dsp:nvSpPr>
        <dsp:cNvPr id="0" name=""/>
        <dsp:cNvSpPr/>
      </dsp:nvSpPr>
      <dsp:spPr>
        <a:xfrm>
          <a:off x="1710" y="1547281"/>
          <a:ext cx="1832248" cy="10993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622300">
            <a:lnSpc>
              <a:spcPct val="90000"/>
            </a:lnSpc>
            <a:spcBef>
              <a:spcPct val="0"/>
            </a:spcBef>
            <a:spcAft>
              <a:spcPct val="35000"/>
            </a:spcAft>
            <a:buNone/>
          </a:pPr>
          <a:r>
            <a:rPr lang="en-IN" sz="1400" b="1" kern="1200"/>
            <a:t>Labeling Criteria: </a:t>
          </a:r>
          <a:r>
            <a:rPr lang="en-IN" sz="1400" kern="1200"/>
            <a:t>Define RCT classification criteria.</a:t>
          </a:r>
          <a:endParaRPr lang="en-US" sz="1400" kern="1200"/>
        </a:p>
      </dsp:txBody>
      <dsp:txXfrm>
        <a:off x="1710" y="1547281"/>
        <a:ext cx="1832248" cy="1099349"/>
      </dsp:txXfrm>
    </dsp:sp>
    <dsp:sp modelId="{7B0F85F8-0136-4A4E-A407-59F2173D53F9}">
      <dsp:nvSpPr>
        <dsp:cNvPr id="0" name=""/>
        <dsp:cNvSpPr/>
      </dsp:nvSpPr>
      <dsp:spPr>
        <a:xfrm>
          <a:off x="4085825" y="2051235"/>
          <a:ext cx="390817" cy="91440"/>
        </a:xfrm>
        <a:custGeom>
          <a:avLst/>
          <a:gdLst/>
          <a:ahLst/>
          <a:cxnLst/>
          <a:rect l="0" t="0" r="0" b="0"/>
          <a:pathLst>
            <a:path>
              <a:moveTo>
                <a:pt x="0" y="45720"/>
              </a:moveTo>
              <a:lnTo>
                <a:pt x="390817"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0698" y="2094848"/>
        <a:ext cx="21070" cy="4214"/>
      </dsp:txXfrm>
    </dsp:sp>
    <dsp:sp modelId="{8CC9C9BA-395B-F044-9573-50883A0DDDFA}">
      <dsp:nvSpPr>
        <dsp:cNvPr id="0" name=""/>
        <dsp:cNvSpPr/>
      </dsp:nvSpPr>
      <dsp:spPr>
        <a:xfrm>
          <a:off x="2255376" y="1547281"/>
          <a:ext cx="1832248" cy="10993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622300">
            <a:lnSpc>
              <a:spcPct val="90000"/>
            </a:lnSpc>
            <a:spcBef>
              <a:spcPct val="0"/>
            </a:spcBef>
            <a:spcAft>
              <a:spcPct val="35000"/>
            </a:spcAft>
            <a:buNone/>
          </a:pPr>
          <a:r>
            <a:rPr lang="en-IN" sz="1400" b="1" kern="1200"/>
            <a:t>Machine Learning Models: </a:t>
          </a:r>
          <a:r>
            <a:rPr lang="en-IN" sz="1400" kern="1200"/>
            <a:t>Train supervised models.</a:t>
          </a:r>
          <a:endParaRPr lang="en-US" sz="1400" kern="1200"/>
        </a:p>
      </dsp:txBody>
      <dsp:txXfrm>
        <a:off x="2255376" y="1547281"/>
        <a:ext cx="1832248" cy="1099349"/>
      </dsp:txXfrm>
    </dsp:sp>
    <dsp:sp modelId="{6E58351D-E9DD-BD4B-BAF4-7689FBA8471A}">
      <dsp:nvSpPr>
        <dsp:cNvPr id="0" name=""/>
        <dsp:cNvSpPr/>
      </dsp:nvSpPr>
      <dsp:spPr>
        <a:xfrm>
          <a:off x="6339491" y="2051235"/>
          <a:ext cx="390817" cy="91440"/>
        </a:xfrm>
        <a:custGeom>
          <a:avLst/>
          <a:gdLst/>
          <a:ahLst/>
          <a:cxnLst/>
          <a:rect l="0" t="0" r="0" b="0"/>
          <a:pathLst>
            <a:path>
              <a:moveTo>
                <a:pt x="0" y="45720"/>
              </a:moveTo>
              <a:lnTo>
                <a:pt x="390817"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24364" y="2094848"/>
        <a:ext cx="21070" cy="4214"/>
      </dsp:txXfrm>
    </dsp:sp>
    <dsp:sp modelId="{51EA4953-560F-D94B-A61E-4A762BBC464B}">
      <dsp:nvSpPr>
        <dsp:cNvPr id="0" name=""/>
        <dsp:cNvSpPr/>
      </dsp:nvSpPr>
      <dsp:spPr>
        <a:xfrm>
          <a:off x="4509042" y="1547281"/>
          <a:ext cx="1832248" cy="10993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622300">
            <a:lnSpc>
              <a:spcPct val="90000"/>
            </a:lnSpc>
            <a:spcBef>
              <a:spcPct val="0"/>
            </a:spcBef>
            <a:spcAft>
              <a:spcPct val="35000"/>
            </a:spcAft>
            <a:buNone/>
          </a:pPr>
          <a:r>
            <a:rPr lang="en-IN" sz="1400" b="1" kern="1200"/>
            <a:t>Evaluation Metrics: </a:t>
          </a:r>
          <a:r>
            <a:rPr lang="en-IN" sz="1400" kern="1200"/>
            <a:t>Assess model performance.</a:t>
          </a:r>
          <a:endParaRPr lang="en-US" sz="1400" kern="1200"/>
        </a:p>
      </dsp:txBody>
      <dsp:txXfrm>
        <a:off x="4509042" y="1547281"/>
        <a:ext cx="1832248" cy="1099349"/>
      </dsp:txXfrm>
    </dsp:sp>
    <dsp:sp modelId="{A2AD6DD4-9889-9148-92BE-C2DFFD54F1CA}">
      <dsp:nvSpPr>
        <dsp:cNvPr id="0" name=""/>
        <dsp:cNvSpPr/>
      </dsp:nvSpPr>
      <dsp:spPr>
        <a:xfrm>
          <a:off x="917834" y="2644830"/>
          <a:ext cx="6760998" cy="390817"/>
        </a:xfrm>
        <a:custGeom>
          <a:avLst/>
          <a:gdLst/>
          <a:ahLst/>
          <a:cxnLst/>
          <a:rect l="0" t="0" r="0" b="0"/>
          <a:pathLst>
            <a:path>
              <a:moveTo>
                <a:pt x="6760998" y="0"/>
              </a:moveTo>
              <a:lnTo>
                <a:pt x="6760998" y="212508"/>
              </a:lnTo>
              <a:lnTo>
                <a:pt x="0" y="212508"/>
              </a:lnTo>
              <a:lnTo>
                <a:pt x="0" y="390817"/>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28981" y="2838132"/>
        <a:ext cx="338705" cy="4214"/>
      </dsp:txXfrm>
    </dsp:sp>
    <dsp:sp modelId="{A4A64DEF-D46B-114C-B11C-73E211B07304}">
      <dsp:nvSpPr>
        <dsp:cNvPr id="0" name=""/>
        <dsp:cNvSpPr/>
      </dsp:nvSpPr>
      <dsp:spPr>
        <a:xfrm>
          <a:off x="6762708" y="1547281"/>
          <a:ext cx="1832248" cy="10993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622300">
            <a:lnSpc>
              <a:spcPct val="90000"/>
            </a:lnSpc>
            <a:spcBef>
              <a:spcPct val="0"/>
            </a:spcBef>
            <a:spcAft>
              <a:spcPct val="35000"/>
            </a:spcAft>
            <a:buNone/>
          </a:pPr>
          <a:r>
            <a:rPr lang="en-IN" sz="1400" b="1" kern="1200"/>
            <a:t>Interpretation: </a:t>
          </a:r>
          <a:r>
            <a:rPr lang="en-IN" sz="1400" kern="1200"/>
            <a:t>Analyze and refine model results.</a:t>
          </a:r>
          <a:endParaRPr lang="en-US" sz="1400" kern="1200"/>
        </a:p>
      </dsp:txBody>
      <dsp:txXfrm>
        <a:off x="6762708" y="1547281"/>
        <a:ext cx="1832248" cy="1099349"/>
      </dsp:txXfrm>
    </dsp:sp>
    <dsp:sp modelId="{79B356B7-35B3-4940-A35B-1DD9ADD6C7D6}">
      <dsp:nvSpPr>
        <dsp:cNvPr id="0" name=""/>
        <dsp:cNvSpPr/>
      </dsp:nvSpPr>
      <dsp:spPr>
        <a:xfrm>
          <a:off x="1832159" y="3572002"/>
          <a:ext cx="390817" cy="91440"/>
        </a:xfrm>
        <a:custGeom>
          <a:avLst/>
          <a:gdLst/>
          <a:ahLst/>
          <a:cxnLst/>
          <a:rect l="0" t="0" r="0" b="0"/>
          <a:pathLst>
            <a:path>
              <a:moveTo>
                <a:pt x="0" y="45720"/>
              </a:moveTo>
              <a:lnTo>
                <a:pt x="390817"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17032" y="3615615"/>
        <a:ext cx="21070" cy="4214"/>
      </dsp:txXfrm>
    </dsp:sp>
    <dsp:sp modelId="{A4EA9410-BF46-184D-981E-4E78602C4E83}">
      <dsp:nvSpPr>
        <dsp:cNvPr id="0" name=""/>
        <dsp:cNvSpPr/>
      </dsp:nvSpPr>
      <dsp:spPr>
        <a:xfrm>
          <a:off x="1710" y="3068047"/>
          <a:ext cx="1832248" cy="10993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622300">
            <a:lnSpc>
              <a:spcPct val="90000"/>
            </a:lnSpc>
            <a:spcBef>
              <a:spcPct val="0"/>
            </a:spcBef>
            <a:spcAft>
              <a:spcPct val="35000"/>
            </a:spcAft>
            <a:buNone/>
          </a:pPr>
          <a:r>
            <a:rPr lang="en-IN" sz="1400" b="1" kern="1200"/>
            <a:t>Continuous Improvement: </a:t>
          </a:r>
          <a:r>
            <a:rPr lang="en-IN" sz="1400" kern="1200"/>
            <a:t>Update and enhance the model.</a:t>
          </a:r>
          <a:endParaRPr lang="en-US" sz="1400" kern="1200"/>
        </a:p>
      </dsp:txBody>
      <dsp:txXfrm>
        <a:off x="1710" y="3068047"/>
        <a:ext cx="1832248" cy="1099349"/>
      </dsp:txXfrm>
    </dsp:sp>
    <dsp:sp modelId="{76B12007-82CB-7348-B64F-7A8AD9DF8E89}">
      <dsp:nvSpPr>
        <dsp:cNvPr id="0" name=""/>
        <dsp:cNvSpPr/>
      </dsp:nvSpPr>
      <dsp:spPr>
        <a:xfrm>
          <a:off x="4085825" y="3572002"/>
          <a:ext cx="390817" cy="91440"/>
        </a:xfrm>
        <a:custGeom>
          <a:avLst/>
          <a:gdLst/>
          <a:ahLst/>
          <a:cxnLst/>
          <a:rect l="0" t="0" r="0" b="0"/>
          <a:pathLst>
            <a:path>
              <a:moveTo>
                <a:pt x="0" y="45720"/>
              </a:moveTo>
              <a:lnTo>
                <a:pt x="390817"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0698" y="3615615"/>
        <a:ext cx="21070" cy="4214"/>
      </dsp:txXfrm>
    </dsp:sp>
    <dsp:sp modelId="{14308A40-7DB1-E649-81BF-902F36C91DF5}">
      <dsp:nvSpPr>
        <dsp:cNvPr id="0" name=""/>
        <dsp:cNvSpPr/>
      </dsp:nvSpPr>
      <dsp:spPr>
        <a:xfrm>
          <a:off x="2255376" y="3068047"/>
          <a:ext cx="1832248" cy="10993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622300">
            <a:lnSpc>
              <a:spcPct val="90000"/>
            </a:lnSpc>
            <a:spcBef>
              <a:spcPct val="0"/>
            </a:spcBef>
            <a:spcAft>
              <a:spcPct val="35000"/>
            </a:spcAft>
            <a:buNone/>
          </a:pPr>
          <a:r>
            <a:rPr lang="en-IN" sz="1400" b="1" kern="1200"/>
            <a:t>Deployment: </a:t>
          </a:r>
          <a:r>
            <a:rPr lang="en-IN" sz="1400" kern="1200"/>
            <a:t>Deploy for automated RCT classification.</a:t>
          </a:r>
          <a:endParaRPr lang="en-US" sz="1400" kern="1200"/>
        </a:p>
      </dsp:txBody>
      <dsp:txXfrm>
        <a:off x="2255376" y="3068047"/>
        <a:ext cx="1832248" cy="1099349"/>
      </dsp:txXfrm>
    </dsp:sp>
    <dsp:sp modelId="{DEA71902-57EC-3449-9573-6F613B908F64}">
      <dsp:nvSpPr>
        <dsp:cNvPr id="0" name=""/>
        <dsp:cNvSpPr/>
      </dsp:nvSpPr>
      <dsp:spPr>
        <a:xfrm>
          <a:off x="4509042" y="3068047"/>
          <a:ext cx="1832248" cy="10993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622300">
            <a:lnSpc>
              <a:spcPct val="90000"/>
            </a:lnSpc>
            <a:spcBef>
              <a:spcPct val="0"/>
            </a:spcBef>
            <a:spcAft>
              <a:spcPct val="35000"/>
            </a:spcAft>
            <a:buNone/>
          </a:pPr>
          <a:r>
            <a:rPr lang="en-IN" sz="1400" b="1" kern="1200"/>
            <a:t>Integration: </a:t>
          </a:r>
          <a:r>
            <a:rPr lang="en-IN" sz="1400" kern="1200"/>
            <a:t>Link with information retrieval systems.</a:t>
          </a:r>
          <a:endParaRPr lang="en-US" sz="1400" kern="1200"/>
        </a:p>
      </dsp:txBody>
      <dsp:txXfrm>
        <a:off x="4509042" y="3068047"/>
        <a:ext cx="1832248" cy="10993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1433D-9105-441B-B251-D575F864A3F8}">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F3E26E-A90F-4E73-9002-5D41194625C3}">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C317AA-E83C-494F-9A18-8B074025962F}">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Times New Roman" panose="02020603050405020304" pitchFamily="18" charset="0"/>
              <a:cs typeface="Times New Roman" panose="02020603050405020304" pitchFamily="18" charset="0"/>
            </a:rPr>
            <a:t>To enable more precise and relevant retrieval of medical information from abstracts by breaking them down into smaller, semantically coherent segments.</a:t>
          </a:r>
          <a:endParaRPr lang="en-US" sz="2000" kern="1200" dirty="0">
            <a:latin typeface="Times New Roman" panose="02020603050405020304" pitchFamily="18" charset="0"/>
            <a:cs typeface="Times New Roman" panose="02020603050405020304" pitchFamily="18" charset="0"/>
          </a:endParaRPr>
        </a:p>
      </dsp:txBody>
      <dsp:txXfrm>
        <a:off x="1350519" y="499"/>
        <a:ext cx="8267613" cy="1169280"/>
      </dsp:txXfrm>
    </dsp:sp>
    <dsp:sp modelId="{F4AFC5BC-51A1-4832-BCCB-0F0F3C6FE37E}">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FF0433-B23E-4463-AD2F-36046DFCD5A9}">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D8FA23A-9909-4D73-8CBC-FFD1A9380743}">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Times New Roman" panose="02020603050405020304" pitchFamily="18" charset="0"/>
              <a:cs typeface="Times New Roman" panose="02020603050405020304" pitchFamily="18" charset="0"/>
            </a:rPr>
            <a:t>To facilitate the extraction of critical information from abstracts, including study objectives, methods, results, and conclusions. </a:t>
          </a:r>
          <a:endParaRPr lang="en-US" sz="2000" kern="1200" dirty="0">
            <a:latin typeface="Times New Roman" panose="02020603050405020304" pitchFamily="18" charset="0"/>
            <a:cs typeface="Times New Roman" panose="02020603050405020304" pitchFamily="18" charset="0"/>
          </a:endParaRPr>
        </a:p>
      </dsp:txBody>
      <dsp:txXfrm>
        <a:off x="1350519" y="1462100"/>
        <a:ext cx="8267613" cy="1169280"/>
      </dsp:txXfrm>
    </dsp:sp>
    <dsp:sp modelId="{B335FD0D-F491-43D0-A537-D397D3C2E4AF}">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D2E40D-6058-4183-B933-81E8CF81FF21}">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5407A2-2126-42B7-902F-3B56C06EBA6E}">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Times New Roman" panose="02020603050405020304" pitchFamily="18" charset="0"/>
              <a:cs typeface="Times New Roman" panose="02020603050405020304" pitchFamily="18" charset="0"/>
            </a:rPr>
            <a:t>To assist healthcare professionals in making informed clinical decisions by providing them with easily accessible and relevant information from medical abstracts.</a:t>
          </a:r>
          <a:endParaRPr lang="en-US" sz="2000" kern="1200" dirty="0">
            <a:latin typeface="Times New Roman" panose="02020603050405020304" pitchFamily="18" charset="0"/>
            <a:cs typeface="Times New Roman" panose="02020603050405020304" pitchFamily="18" charset="0"/>
          </a:endParaRPr>
        </a:p>
      </dsp:txBody>
      <dsp:txXfrm>
        <a:off x="1350519" y="2923701"/>
        <a:ext cx="8267613" cy="116928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0FB27B-E326-442A-853A-0AA67EEF197C}" type="datetimeFigureOut">
              <a:rPr lang="en-IN" smtClean="0"/>
              <a:t>09/09/23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83952-4E15-47B4-978E-F819B0991971}" type="slidenum">
              <a:rPr lang="en-IN" smtClean="0"/>
              <a:t>‹#›</a:t>
            </a:fld>
            <a:endParaRPr lang="en-IN"/>
          </a:p>
        </p:txBody>
      </p:sp>
    </p:spTree>
    <p:extLst>
      <p:ext uri="{BB962C8B-B14F-4D97-AF65-F5344CB8AC3E}">
        <p14:creationId xmlns:p14="http://schemas.microsoft.com/office/powerpoint/2010/main" val="245629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FB27B-E326-442A-853A-0AA67EEF197C}" type="datetimeFigureOut">
              <a:rPr lang="en-IN" smtClean="0"/>
              <a:t>09/09/23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83952-4E15-47B4-978E-F819B0991971}" type="slidenum">
              <a:rPr lang="en-IN" smtClean="0"/>
              <a:t>‹#›</a:t>
            </a:fld>
            <a:endParaRPr lang="en-IN"/>
          </a:p>
        </p:txBody>
      </p:sp>
    </p:spTree>
    <p:extLst>
      <p:ext uri="{BB962C8B-B14F-4D97-AF65-F5344CB8AC3E}">
        <p14:creationId xmlns:p14="http://schemas.microsoft.com/office/powerpoint/2010/main" val="1502092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FB27B-E326-442A-853A-0AA67EEF197C}" type="datetimeFigureOut">
              <a:rPr lang="en-IN" smtClean="0"/>
              <a:t>09/09/23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83952-4E15-47B4-978E-F819B099197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52139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FB27B-E326-442A-853A-0AA67EEF197C}" type="datetimeFigureOut">
              <a:rPr lang="en-IN" smtClean="0"/>
              <a:t>09/09/23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83952-4E15-47B4-978E-F819B0991971}" type="slidenum">
              <a:rPr lang="en-IN" smtClean="0"/>
              <a:t>‹#›</a:t>
            </a:fld>
            <a:endParaRPr lang="en-IN"/>
          </a:p>
        </p:txBody>
      </p:sp>
    </p:spTree>
    <p:extLst>
      <p:ext uri="{BB962C8B-B14F-4D97-AF65-F5344CB8AC3E}">
        <p14:creationId xmlns:p14="http://schemas.microsoft.com/office/powerpoint/2010/main" val="2408541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FB27B-E326-442A-853A-0AA67EEF197C}" type="datetimeFigureOut">
              <a:rPr lang="en-IN" smtClean="0"/>
              <a:t>09/09/23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83952-4E15-47B4-978E-F819B099197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2089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FB27B-E326-442A-853A-0AA67EEF197C}" type="datetimeFigureOut">
              <a:rPr lang="en-IN" smtClean="0"/>
              <a:t>09/09/23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83952-4E15-47B4-978E-F819B0991971}" type="slidenum">
              <a:rPr lang="en-IN" smtClean="0"/>
              <a:t>‹#›</a:t>
            </a:fld>
            <a:endParaRPr lang="en-IN"/>
          </a:p>
        </p:txBody>
      </p:sp>
    </p:spTree>
    <p:extLst>
      <p:ext uri="{BB962C8B-B14F-4D97-AF65-F5344CB8AC3E}">
        <p14:creationId xmlns:p14="http://schemas.microsoft.com/office/powerpoint/2010/main" val="2006380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0FB27B-E326-442A-853A-0AA67EEF197C}" type="datetimeFigureOut">
              <a:rPr lang="en-IN" smtClean="0"/>
              <a:t>09/09/23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83952-4E15-47B4-978E-F819B0991971}" type="slidenum">
              <a:rPr lang="en-IN" smtClean="0"/>
              <a:t>‹#›</a:t>
            </a:fld>
            <a:endParaRPr lang="en-IN"/>
          </a:p>
        </p:txBody>
      </p:sp>
    </p:spTree>
    <p:extLst>
      <p:ext uri="{BB962C8B-B14F-4D97-AF65-F5344CB8AC3E}">
        <p14:creationId xmlns:p14="http://schemas.microsoft.com/office/powerpoint/2010/main" val="3595373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0FB27B-E326-442A-853A-0AA67EEF197C}" type="datetimeFigureOut">
              <a:rPr lang="en-IN" smtClean="0"/>
              <a:t>09/09/23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83952-4E15-47B4-978E-F819B0991971}" type="slidenum">
              <a:rPr lang="en-IN" smtClean="0"/>
              <a:t>‹#›</a:t>
            </a:fld>
            <a:endParaRPr lang="en-IN"/>
          </a:p>
        </p:txBody>
      </p:sp>
    </p:spTree>
    <p:extLst>
      <p:ext uri="{BB962C8B-B14F-4D97-AF65-F5344CB8AC3E}">
        <p14:creationId xmlns:p14="http://schemas.microsoft.com/office/powerpoint/2010/main" val="419658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0FB27B-E326-442A-853A-0AA67EEF197C}" type="datetimeFigureOut">
              <a:rPr lang="en-IN" smtClean="0"/>
              <a:t>09/09/23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83952-4E15-47B4-978E-F819B0991971}" type="slidenum">
              <a:rPr lang="en-IN" smtClean="0"/>
              <a:t>‹#›</a:t>
            </a:fld>
            <a:endParaRPr lang="en-IN"/>
          </a:p>
        </p:txBody>
      </p:sp>
    </p:spTree>
    <p:extLst>
      <p:ext uri="{BB962C8B-B14F-4D97-AF65-F5344CB8AC3E}">
        <p14:creationId xmlns:p14="http://schemas.microsoft.com/office/powerpoint/2010/main" val="309992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FB27B-E326-442A-853A-0AA67EEF197C}" type="datetimeFigureOut">
              <a:rPr lang="en-IN" smtClean="0"/>
              <a:t>09/09/23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83952-4E15-47B4-978E-F819B0991971}" type="slidenum">
              <a:rPr lang="en-IN" smtClean="0"/>
              <a:t>‹#›</a:t>
            </a:fld>
            <a:endParaRPr lang="en-IN"/>
          </a:p>
        </p:txBody>
      </p:sp>
    </p:spTree>
    <p:extLst>
      <p:ext uri="{BB962C8B-B14F-4D97-AF65-F5344CB8AC3E}">
        <p14:creationId xmlns:p14="http://schemas.microsoft.com/office/powerpoint/2010/main" val="793525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0FB27B-E326-442A-853A-0AA67EEF197C}" type="datetimeFigureOut">
              <a:rPr lang="en-IN" smtClean="0"/>
              <a:t>09/09/23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F83952-4E15-47B4-978E-F819B0991971}" type="slidenum">
              <a:rPr lang="en-IN" smtClean="0"/>
              <a:t>‹#›</a:t>
            </a:fld>
            <a:endParaRPr lang="en-IN"/>
          </a:p>
        </p:txBody>
      </p:sp>
    </p:spTree>
    <p:extLst>
      <p:ext uri="{BB962C8B-B14F-4D97-AF65-F5344CB8AC3E}">
        <p14:creationId xmlns:p14="http://schemas.microsoft.com/office/powerpoint/2010/main" val="1090371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0FB27B-E326-442A-853A-0AA67EEF197C}" type="datetimeFigureOut">
              <a:rPr lang="en-IN" smtClean="0"/>
              <a:t>09/09/23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F83952-4E15-47B4-978E-F819B0991971}" type="slidenum">
              <a:rPr lang="en-IN" smtClean="0"/>
              <a:t>‹#›</a:t>
            </a:fld>
            <a:endParaRPr lang="en-IN"/>
          </a:p>
        </p:txBody>
      </p:sp>
    </p:spTree>
    <p:extLst>
      <p:ext uri="{BB962C8B-B14F-4D97-AF65-F5344CB8AC3E}">
        <p14:creationId xmlns:p14="http://schemas.microsoft.com/office/powerpoint/2010/main" val="311016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0FB27B-E326-442A-853A-0AA67EEF197C}" type="datetimeFigureOut">
              <a:rPr lang="en-IN" smtClean="0"/>
              <a:t>09/09/23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F83952-4E15-47B4-978E-F819B0991971}" type="slidenum">
              <a:rPr lang="en-IN" smtClean="0"/>
              <a:t>‹#›</a:t>
            </a:fld>
            <a:endParaRPr lang="en-IN"/>
          </a:p>
        </p:txBody>
      </p:sp>
    </p:spTree>
    <p:extLst>
      <p:ext uri="{BB962C8B-B14F-4D97-AF65-F5344CB8AC3E}">
        <p14:creationId xmlns:p14="http://schemas.microsoft.com/office/powerpoint/2010/main" val="30317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0FB27B-E326-442A-853A-0AA67EEF197C}" type="datetimeFigureOut">
              <a:rPr lang="en-IN" smtClean="0"/>
              <a:t>09/09/23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F83952-4E15-47B4-978E-F819B0991971}" type="slidenum">
              <a:rPr lang="en-IN" smtClean="0"/>
              <a:t>‹#›</a:t>
            </a:fld>
            <a:endParaRPr lang="en-IN"/>
          </a:p>
        </p:txBody>
      </p:sp>
    </p:spTree>
    <p:extLst>
      <p:ext uri="{BB962C8B-B14F-4D97-AF65-F5344CB8AC3E}">
        <p14:creationId xmlns:p14="http://schemas.microsoft.com/office/powerpoint/2010/main" val="4124284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0FB27B-E326-442A-853A-0AA67EEF197C}" type="datetimeFigureOut">
              <a:rPr lang="en-IN" smtClean="0"/>
              <a:t>09/09/23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F83952-4E15-47B4-978E-F819B0991971}" type="slidenum">
              <a:rPr lang="en-IN" smtClean="0"/>
              <a:t>‹#›</a:t>
            </a:fld>
            <a:endParaRPr lang="en-IN"/>
          </a:p>
        </p:txBody>
      </p:sp>
    </p:spTree>
    <p:extLst>
      <p:ext uri="{BB962C8B-B14F-4D97-AF65-F5344CB8AC3E}">
        <p14:creationId xmlns:p14="http://schemas.microsoft.com/office/powerpoint/2010/main" val="193469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0FB27B-E326-442A-853A-0AA67EEF197C}" type="datetimeFigureOut">
              <a:rPr lang="en-IN" smtClean="0"/>
              <a:t>09/09/23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F83952-4E15-47B4-978E-F819B0991971}" type="slidenum">
              <a:rPr lang="en-IN" smtClean="0"/>
              <a:t>‹#›</a:t>
            </a:fld>
            <a:endParaRPr lang="en-IN"/>
          </a:p>
        </p:txBody>
      </p:sp>
    </p:spTree>
    <p:extLst>
      <p:ext uri="{BB962C8B-B14F-4D97-AF65-F5344CB8AC3E}">
        <p14:creationId xmlns:p14="http://schemas.microsoft.com/office/powerpoint/2010/main" val="2101472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B0FB27B-E326-442A-853A-0AA67EEF197C}" type="datetimeFigureOut">
              <a:rPr lang="en-IN" smtClean="0"/>
              <a:t>09/09/23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F83952-4E15-47B4-978E-F819B0991971}" type="slidenum">
              <a:rPr lang="en-IN" smtClean="0"/>
              <a:t>‹#›</a:t>
            </a:fld>
            <a:endParaRPr lang="en-IN"/>
          </a:p>
        </p:txBody>
      </p:sp>
    </p:spTree>
    <p:extLst>
      <p:ext uri="{BB962C8B-B14F-4D97-AF65-F5344CB8AC3E}">
        <p14:creationId xmlns:p14="http://schemas.microsoft.com/office/powerpoint/2010/main" val="800344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abs/1612.05251" TargetMode="External"/><Relationship Id="rId2" Type="http://schemas.openxmlformats.org/officeDocument/2006/relationships/hyperlink" Target="https://arxiv.org/abs/1710.0607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hyperlink" Target="https://arxiv.org/abs/1612.0525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A0DA-4F25-CDFC-8D27-182A1D2BD184}"/>
              </a:ext>
            </a:extLst>
          </p:cNvPr>
          <p:cNvSpPr>
            <a:spLocks noGrp="1"/>
          </p:cNvSpPr>
          <p:nvPr>
            <p:ph type="ctrTitle"/>
          </p:nvPr>
        </p:nvSpPr>
        <p:spPr>
          <a:xfrm>
            <a:off x="1875453" y="1782698"/>
            <a:ext cx="7398550" cy="1646302"/>
          </a:xfrm>
        </p:spPr>
        <p:txBody>
          <a:bodyPr>
            <a:normAutofit/>
          </a:bodyPr>
          <a:lstStyle/>
          <a:p>
            <a:pPr algn="ctr"/>
            <a:r>
              <a:rPr lang="en-IN" sz="4000" dirty="0">
                <a:latin typeface="Times New Roman" panose="02020603050405020304" pitchFamily="18" charset="0"/>
                <a:cs typeface="Times New Roman" panose="02020603050405020304" pitchFamily="18" charset="0"/>
              </a:rPr>
              <a:t>Medical Abstract Segmentation using Natural Language Processing</a:t>
            </a:r>
          </a:p>
        </p:txBody>
      </p:sp>
      <p:sp>
        <p:nvSpPr>
          <p:cNvPr id="3" name="Subtitle 2">
            <a:extLst>
              <a:ext uri="{FF2B5EF4-FFF2-40B4-BE49-F238E27FC236}">
                <a16:creationId xmlns:a16="http://schemas.microsoft.com/office/drawing/2014/main" id="{E331BEF5-7A77-A429-DD6A-449BFDA543AB}"/>
              </a:ext>
            </a:extLst>
          </p:cNvPr>
          <p:cNvSpPr>
            <a:spLocks noGrp="1"/>
          </p:cNvSpPr>
          <p:nvPr>
            <p:ph type="subTitle" idx="1"/>
          </p:nvPr>
        </p:nvSpPr>
        <p:spPr>
          <a:xfrm>
            <a:off x="1507067" y="3649617"/>
            <a:ext cx="7766936" cy="2601893"/>
          </a:xfrm>
        </p:spPr>
        <p:txBody>
          <a:bodyPr>
            <a:normAutofit lnSpcReduction="10000"/>
          </a:bodyPr>
          <a:lstStyle/>
          <a:p>
            <a:pPr algn="ctr"/>
            <a:r>
              <a:rPr lang="en-IN" dirty="0">
                <a:latin typeface="Times New Roman" panose="02020603050405020304" pitchFamily="18" charset="0"/>
                <a:cs typeface="Times New Roman" panose="02020603050405020304" pitchFamily="18" charset="0"/>
              </a:rPr>
              <a:t>Project Guide – Dr. Emmanuel Markappa</a:t>
            </a: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By</a:t>
            </a:r>
          </a:p>
          <a:p>
            <a:pPr algn="ctr"/>
            <a:r>
              <a:rPr lang="en-IN" dirty="0">
                <a:latin typeface="Times New Roman" panose="02020603050405020304" pitchFamily="18" charset="0"/>
                <a:cs typeface="Times New Roman" panose="02020603050405020304" pitchFamily="18" charset="0"/>
              </a:rPr>
              <a:t>Group Id : 63 </a:t>
            </a:r>
          </a:p>
          <a:p>
            <a:pPr algn="ctr"/>
            <a:r>
              <a:rPr lang="en-IN" dirty="0">
                <a:latin typeface="Times New Roman" panose="02020603050405020304" pitchFamily="18" charset="0"/>
                <a:cs typeface="Times New Roman" panose="02020603050405020304" pitchFamily="18" charset="0"/>
              </a:rPr>
              <a:t>43366 Saifuddin Shaikh</a:t>
            </a:r>
          </a:p>
          <a:p>
            <a:pPr algn="ctr"/>
            <a:r>
              <a:rPr lang="en-IN" dirty="0">
                <a:latin typeface="Times New Roman" panose="02020603050405020304" pitchFamily="18" charset="0"/>
                <a:cs typeface="Times New Roman" panose="02020603050405020304" pitchFamily="18" charset="0"/>
              </a:rPr>
              <a:t>43373 Rishikesh Suryavanshi</a:t>
            </a:r>
          </a:p>
          <a:p>
            <a:pPr algn="ctr"/>
            <a:r>
              <a:rPr lang="en-IN" dirty="0">
                <a:latin typeface="Times New Roman" panose="02020603050405020304" pitchFamily="18" charset="0"/>
                <a:cs typeface="Times New Roman" panose="02020603050405020304" pitchFamily="18" charset="0"/>
              </a:rPr>
              <a:t>43382 Pranish Warke</a:t>
            </a:r>
          </a:p>
        </p:txBody>
      </p:sp>
    </p:spTree>
    <p:extLst>
      <p:ext uri="{BB962C8B-B14F-4D97-AF65-F5344CB8AC3E}">
        <p14:creationId xmlns:p14="http://schemas.microsoft.com/office/powerpoint/2010/main" val="3135323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6F94-D9A4-E8A0-53A7-66D89A84E764}"/>
              </a:ext>
            </a:extLst>
          </p:cNvPr>
          <p:cNvSpPr>
            <a:spLocks noGrp="1"/>
          </p:cNvSpPr>
          <p:nvPr>
            <p:ph type="title"/>
          </p:nvPr>
        </p:nvSpPr>
        <p:spPr/>
        <p:txBody>
          <a:bodyPr/>
          <a:lstStyle/>
          <a:p>
            <a:r>
              <a:rPr lang="en-US" dirty="0"/>
              <a:t>Gantt Chart</a:t>
            </a:r>
          </a:p>
        </p:txBody>
      </p:sp>
      <p:graphicFrame>
        <p:nvGraphicFramePr>
          <p:cNvPr id="4" name="Content Placeholder 3">
            <a:extLst>
              <a:ext uri="{FF2B5EF4-FFF2-40B4-BE49-F238E27FC236}">
                <a16:creationId xmlns:a16="http://schemas.microsoft.com/office/drawing/2014/main" id="{66A969AE-4CA7-3E88-652A-6333785FB02D}"/>
              </a:ext>
            </a:extLst>
          </p:cNvPr>
          <p:cNvGraphicFramePr>
            <a:graphicFrameLocks noGrp="1"/>
          </p:cNvGraphicFramePr>
          <p:nvPr>
            <p:ph idx="1"/>
            <p:extLst>
              <p:ext uri="{D42A27DB-BD31-4B8C-83A1-F6EECF244321}">
                <p14:modId xmlns:p14="http://schemas.microsoft.com/office/powerpoint/2010/main" val="1870674122"/>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899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D8038C-A16C-D6A2-C932-75C0C988C33B}"/>
              </a:ext>
            </a:extLst>
          </p:cNvPr>
          <p:cNvSpPr>
            <a:spLocks noGrp="1"/>
          </p:cNvSpPr>
          <p:nvPr>
            <p:ph type="title"/>
          </p:nvPr>
        </p:nvSpPr>
        <p:spPr>
          <a:xfrm>
            <a:off x="1286933" y="609600"/>
            <a:ext cx="10197494" cy="1099457"/>
          </a:xfrm>
        </p:spPr>
        <p:txBody>
          <a:bodyPr>
            <a:normAutofit/>
          </a:bodyPr>
          <a:lstStyle/>
          <a:p>
            <a:r>
              <a:rPr lang="en-IN" dirty="0">
                <a:latin typeface="Times New Roman" panose="02020603050405020304" pitchFamily="18" charset="0"/>
                <a:cs typeface="Times New Roman" panose="02020603050405020304" pitchFamily="18" charset="0"/>
              </a:rPr>
              <a:t>Objectives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E0706DC3-723F-B9AE-7E2A-D603DCAD9401}"/>
              </a:ext>
            </a:extLst>
          </p:cNvPr>
          <p:cNvGraphicFramePr>
            <a:graphicFrameLocks noGrp="1"/>
          </p:cNvGraphicFramePr>
          <p:nvPr>
            <p:ph idx="1"/>
            <p:extLst>
              <p:ext uri="{D42A27DB-BD31-4B8C-83A1-F6EECF244321}">
                <p14:modId xmlns:p14="http://schemas.microsoft.com/office/powerpoint/2010/main" val="266502933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361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14A87-4157-B8FC-AE48-D4D1F79F22D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19C968F-F299-6470-24BB-9F7526BF172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We managed to study a Natural Language Processing (NLP) model capable of segmenting text lines in abstracts from medical research papers.</a:t>
            </a:r>
          </a:p>
          <a:p>
            <a:r>
              <a:rPr lang="en-IN" dirty="0">
                <a:latin typeface="Times New Roman" panose="02020603050405020304" pitchFamily="18" charset="0"/>
                <a:cs typeface="Times New Roman" panose="02020603050405020304" pitchFamily="18" charset="0"/>
              </a:rPr>
              <a:t> We found that there are various model which are capable of learning the task of the said segmentation with minimal dependencies as few features were used to train the model. </a:t>
            </a:r>
          </a:p>
        </p:txBody>
      </p:sp>
    </p:spTree>
    <p:extLst>
      <p:ext uri="{BB962C8B-B14F-4D97-AF65-F5344CB8AC3E}">
        <p14:creationId xmlns:p14="http://schemas.microsoft.com/office/powerpoint/2010/main" val="429049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9737-093D-4097-FC52-F30A0000FC9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DB82C64-BF14-A17D-09A4-2745D150276B}"/>
              </a:ext>
            </a:extLst>
          </p:cNvPr>
          <p:cNvSpPr>
            <a:spLocks noGrp="1"/>
          </p:cNvSpPr>
          <p:nvPr>
            <p:ph idx="1"/>
          </p:nvPr>
        </p:nvSpPr>
        <p:spPr/>
        <p:txBody>
          <a:bodyPr/>
          <a:lstStyle/>
          <a:p>
            <a:r>
              <a:rPr lang="en-IN" b="0" i="0" dirty="0">
                <a:effectLst/>
                <a:latin typeface="Times New Roman" panose="02020603050405020304" pitchFamily="18" charset="0"/>
                <a:cs typeface="Times New Roman" panose="02020603050405020304" pitchFamily="18" charset="0"/>
              </a:rPr>
              <a:t>The dataset used to train the NLP model is based of a paper titled </a:t>
            </a:r>
            <a:r>
              <a:rPr lang="en-IN" b="1" i="0" dirty="0">
                <a:effectLst/>
                <a:latin typeface="Times New Roman" panose="02020603050405020304" pitchFamily="18" charset="0"/>
                <a:cs typeface="Times New Roman" panose="02020603050405020304" pitchFamily="18" charset="0"/>
              </a:rPr>
              <a:t>"PubMed 20k RCT: a Dataset for Sequential Sentence Classification in Medical Abstracts"</a:t>
            </a:r>
            <a:r>
              <a:rPr lang="en-IN" b="0" i="0" dirty="0">
                <a:effectLst/>
                <a:latin typeface="Times New Roman" panose="02020603050405020304" pitchFamily="18" charset="0"/>
                <a:cs typeface="Times New Roman" panose="02020603050405020304" pitchFamily="18" charset="0"/>
              </a:rPr>
              <a:t>, published in October 2017.</a:t>
            </a:r>
          </a:p>
          <a:p>
            <a:r>
              <a:rPr lang="en-IN" i="1" dirty="0">
                <a:effectLst/>
                <a:latin typeface="Times New Roman" panose="02020603050405020304" pitchFamily="18" charset="0"/>
                <a:cs typeface="Times New Roman" panose="02020603050405020304" pitchFamily="18" charset="0"/>
              </a:rPr>
              <a:t>Dataset paper</a:t>
            </a:r>
            <a:r>
              <a:rPr lang="en-IN" dirty="0">
                <a:effectLst/>
                <a:latin typeface="Times New Roman" panose="02020603050405020304" pitchFamily="18" charset="0"/>
                <a:cs typeface="Times New Roman" panose="02020603050405020304" pitchFamily="18" charset="0"/>
              </a:rPr>
              <a:t>: </a:t>
            </a:r>
            <a:r>
              <a:rPr lang="en-IN" u="none" strike="noStrike" dirty="0">
                <a:solidFill>
                  <a:srgbClr val="008ABC"/>
                </a:solidFill>
                <a:effectLst/>
                <a:latin typeface="Times New Roman" panose="02020603050405020304" pitchFamily="18" charset="0"/>
                <a:cs typeface="Times New Roman" panose="02020603050405020304" pitchFamily="18" charset="0"/>
                <a:hlinkClick r:id="rId2"/>
              </a:rPr>
              <a:t>PubMed 200k RCT: a Dataset for Sequential Sentence Classification in Medical Abstracts</a:t>
            </a:r>
            <a:endParaRPr lang="en-IN" dirty="0">
              <a:effectLst/>
              <a:latin typeface="Times New Roman" panose="02020603050405020304" pitchFamily="18" charset="0"/>
              <a:cs typeface="Times New Roman" panose="02020603050405020304" pitchFamily="18" charset="0"/>
            </a:endParaRPr>
          </a:p>
          <a:p>
            <a:r>
              <a:rPr lang="en-IN" i="1" dirty="0">
                <a:effectLst/>
                <a:latin typeface="Times New Roman" panose="02020603050405020304" pitchFamily="18" charset="0"/>
                <a:cs typeface="Times New Roman" panose="02020603050405020304" pitchFamily="18" charset="0"/>
              </a:rPr>
              <a:t>Model architecture paper</a:t>
            </a:r>
            <a:r>
              <a:rPr lang="en-IN" dirty="0">
                <a:effectLst/>
                <a:latin typeface="Times New Roman" panose="02020603050405020304" pitchFamily="18" charset="0"/>
                <a:cs typeface="Times New Roman" panose="02020603050405020304" pitchFamily="18" charset="0"/>
              </a:rPr>
              <a:t>: </a:t>
            </a:r>
            <a:r>
              <a:rPr lang="en-IN" u="none" strike="noStrike" dirty="0">
                <a:solidFill>
                  <a:srgbClr val="008ABC"/>
                </a:solidFill>
                <a:effectLst/>
                <a:latin typeface="Times New Roman" panose="02020603050405020304" pitchFamily="18" charset="0"/>
                <a:cs typeface="Times New Roman" panose="02020603050405020304" pitchFamily="18" charset="0"/>
                <a:hlinkClick r:id="rId3"/>
              </a:rPr>
              <a:t>Neural Networks for Joint Sentence Classification in Medical Paper Abstracts</a:t>
            </a:r>
            <a:endParaRPr lang="en-IN" dirty="0">
              <a:effectLst/>
              <a:latin typeface="Times New Roman" panose="02020603050405020304" pitchFamily="18" charset="0"/>
              <a:cs typeface="Times New Roman" panose="02020603050405020304" pitchFamily="18" charset="0"/>
            </a:endParaRPr>
          </a:p>
          <a:p>
            <a:pPr marL="0" indent="0">
              <a:buNone/>
            </a:pPr>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49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66516-3A25-B23A-1FEF-34BD6521B45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5FBA506-E216-325F-9747-E57B2900FB1D}"/>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Medical practice too often fails to incorporate recent medical advances. </a:t>
            </a:r>
          </a:p>
          <a:p>
            <a:r>
              <a:rPr lang="en-IN" dirty="0">
                <a:latin typeface="Times New Roman" panose="02020603050405020304" pitchFamily="18" charset="0"/>
                <a:cs typeface="Times New Roman" panose="02020603050405020304" pitchFamily="18" charset="0"/>
              </a:rPr>
              <a:t>The two main reasons for this failure are :</a:t>
            </a:r>
          </a:p>
          <a:p>
            <a:pPr lvl="1">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That over 25 million scholarly medical articles have been published</a:t>
            </a:r>
          </a:p>
          <a:p>
            <a:pPr lvl="1">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Medical practitioners do not have the time to perform literature reviews</a:t>
            </a:r>
          </a:p>
          <a:p>
            <a:r>
              <a:rPr lang="en-IN" dirty="0">
                <a:latin typeface="Times New Roman" panose="02020603050405020304" pitchFamily="18" charset="0"/>
                <a:cs typeface="Times New Roman" panose="02020603050405020304" pitchFamily="18" charset="0"/>
              </a:rPr>
              <a:t> Systematic reviews aim at summarizing published medical </a:t>
            </a:r>
            <a:r>
              <a:rPr lang="en-IN" dirty="0" err="1">
                <a:latin typeface="Times New Roman" panose="02020603050405020304" pitchFamily="18" charset="0"/>
                <a:cs typeface="Times New Roman" panose="02020603050405020304" pitchFamily="18" charset="0"/>
              </a:rPr>
              <a:t>evidence,but</a:t>
            </a:r>
            <a:r>
              <a:rPr lang="en-IN" dirty="0">
                <a:latin typeface="Times New Roman" panose="02020603050405020304" pitchFamily="18" charset="0"/>
                <a:cs typeface="Times New Roman" panose="02020603050405020304" pitchFamily="18" charset="0"/>
              </a:rPr>
              <a:t> writing them requires tremendous human efforts.</a:t>
            </a:r>
          </a:p>
          <a:p>
            <a:r>
              <a:rPr lang="en-IN" dirty="0">
                <a:latin typeface="Times New Roman" panose="02020603050405020304" pitchFamily="18" charset="0"/>
                <a:cs typeface="Times New Roman" panose="02020603050405020304" pitchFamily="18" charset="0"/>
              </a:rPr>
              <a:t>Several natural language processing methods based on artificial neural networks try to facilitate the completion of systematic reviews. </a:t>
            </a:r>
          </a:p>
          <a:p>
            <a:r>
              <a:rPr lang="en-IN" dirty="0">
                <a:latin typeface="Times New Roman" panose="02020603050405020304" pitchFamily="18" charset="0"/>
                <a:cs typeface="Times New Roman" panose="02020603050405020304" pitchFamily="18" charset="0"/>
              </a:rPr>
              <a:t>In particular, we focus on short-text classification, to help authors of systematic reviews locate the desired information.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10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576AA-A068-A4CA-C62D-013DE66867F9}"/>
              </a:ext>
            </a:extLst>
          </p:cNvPr>
          <p:cNvSpPr>
            <a:spLocks noGrp="1"/>
          </p:cNvSpPr>
          <p:nvPr>
            <p:ph type="title"/>
          </p:nvPr>
        </p:nvSpPr>
        <p:spPr/>
        <p:txBody>
          <a:bodyPr/>
          <a:lstStyle/>
          <a:p>
            <a:r>
              <a:rPr lang="en-US" dirty="0"/>
              <a:t>WHAT IS AN RCT</a:t>
            </a:r>
          </a:p>
        </p:txBody>
      </p:sp>
      <p:graphicFrame>
        <p:nvGraphicFramePr>
          <p:cNvPr id="15" name="Content Placeholder 2">
            <a:extLst>
              <a:ext uri="{FF2B5EF4-FFF2-40B4-BE49-F238E27FC236}">
                <a16:creationId xmlns:a16="http://schemas.microsoft.com/office/drawing/2014/main" id="{5CA9FB65-6C84-A1B2-DDD4-F275D5655E9B}"/>
              </a:ext>
            </a:extLst>
          </p:cNvPr>
          <p:cNvGraphicFramePr>
            <a:graphicFrameLocks noGrp="1"/>
          </p:cNvGraphicFramePr>
          <p:nvPr>
            <p:ph idx="1"/>
            <p:extLst>
              <p:ext uri="{D42A27DB-BD31-4B8C-83A1-F6EECF244321}">
                <p14:modId xmlns:p14="http://schemas.microsoft.com/office/powerpoint/2010/main" val="2647375800"/>
              </p:ext>
            </p:extLst>
          </p:nvPr>
        </p:nvGraphicFramePr>
        <p:xfrm>
          <a:off x="677333" y="1930401"/>
          <a:ext cx="8790757" cy="4110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2743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762C0-3642-F2FA-3CA5-6FBB8608A742}"/>
              </a:ext>
            </a:extLst>
          </p:cNvPr>
          <p:cNvSpPr>
            <a:spLocks noGrp="1"/>
          </p:cNvSpPr>
          <p:nvPr>
            <p:ph type="title"/>
          </p:nvPr>
        </p:nvSpPr>
        <p:spPr>
          <a:xfrm>
            <a:off x="1043950" y="1179151"/>
            <a:ext cx="3300646" cy="4463889"/>
          </a:xfrm>
        </p:spPr>
        <p:txBody>
          <a:bodyPr anchor="ctr">
            <a:normAutofit/>
          </a:bodyPr>
          <a:lstStyle/>
          <a:p>
            <a:r>
              <a:rPr lang="en-US" dirty="0"/>
              <a:t>Joint Sentence Classification in Medical Research</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2F4960-E607-D3E5-776C-9ABFE099715D}"/>
              </a:ext>
            </a:extLst>
          </p:cNvPr>
          <p:cNvSpPr>
            <a:spLocks noGrp="1"/>
          </p:cNvSpPr>
          <p:nvPr>
            <p:ph idx="1"/>
          </p:nvPr>
        </p:nvSpPr>
        <p:spPr>
          <a:xfrm>
            <a:off x="4978918" y="1109145"/>
            <a:ext cx="6341016" cy="4603900"/>
          </a:xfrm>
        </p:spPr>
        <p:txBody>
          <a:bodyPr anchor="ctr">
            <a:normAutofit/>
          </a:bodyPr>
          <a:lstStyle/>
          <a:p>
            <a:pPr marL="0" indent="0">
              <a:lnSpc>
                <a:spcPct val="90000"/>
              </a:lnSpc>
              <a:buNone/>
            </a:pPr>
            <a:r>
              <a:rPr lang="en-IN" b="1" dirty="0">
                <a:latin typeface="Times New Roman" panose="02020603050405020304" pitchFamily="18" charset="0"/>
                <a:cs typeface="Times New Roman" panose="02020603050405020304" pitchFamily="18" charset="0"/>
              </a:rPr>
              <a:t>Comprehensive Information : </a:t>
            </a:r>
            <a:r>
              <a:rPr lang="en-IN" dirty="0">
                <a:latin typeface="Times New Roman" panose="02020603050405020304" pitchFamily="18" charset="0"/>
                <a:cs typeface="Times New Roman" panose="02020603050405020304" pitchFamily="18" charset="0"/>
              </a:rPr>
              <a:t>Extracts multiple aspects of RCTs simultaneously, including study design, patient characteristics, interventions, outcomes, and conclusions.</a:t>
            </a:r>
          </a:p>
          <a:p>
            <a:pPr marL="0" indent="0">
              <a:lnSpc>
                <a:spcPct val="90000"/>
              </a:lnSpc>
              <a:buNone/>
            </a:pPr>
            <a:r>
              <a:rPr lang="en-IN" b="1" dirty="0">
                <a:latin typeface="Times New Roman" panose="02020603050405020304" pitchFamily="18" charset="0"/>
                <a:cs typeface="Times New Roman" panose="02020603050405020304" pitchFamily="18" charset="0"/>
              </a:rPr>
              <a:t>Efficient Data Processing : </a:t>
            </a:r>
            <a:r>
              <a:rPr lang="en-IN" dirty="0">
                <a:latin typeface="Times New Roman" panose="02020603050405020304" pitchFamily="18" charset="0"/>
                <a:cs typeface="Times New Roman" panose="02020603050405020304" pitchFamily="18" charset="0"/>
              </a:rPr>
              <a:t>Streamlines handling of complex and lengthy RCTs, making data analysis more efficient.</a:t>
            </a:r>
          </a:p>
          <a:p>
            <a:pPr marL="0" indent="0">
              <a:lnSpc>
                <a:spcPct val="90000"/>
              </a:lnSpc>
              <a:buNone/>
            </a:pPr>
            <a:r>
              <a:rPr lang="en-IN" b="1" dirty="0">
                <a:latin typeface="Times New Roman" panose="02020603050405020304" pitchFamily="18" charset="0"/>
                <a:cs typeface="Times New Roman" panose="02020603050405020304" pitchFamily="18" charset="0"/>
              </a:rPr>
              <a:t>Data Structuring : </a:t>
            </a:r>
            <a:r>
              <a:rPr lang="en-IN" dirty="0">
                <a:latin typeface="Times New Roman" panose="02020603050405020304" pitchFamily="18" charset="0"/>
                <a:cs typeface="Times New Roman" panose="02020603050405020304" pitchFamily="18" charset="0"/>
              </a:rPr>
              <a:t>Organizes data by categorizing sentences into relevant classes (e.g., methods, results, conclusions).</a:t>
            </a:r>
          </a:p>
          <a:p>
            <a:pPr marL="0" indent="0">
              <a:lnSpc>
                <a:spcPct val="90000"/>
              </a:lnSpc>
              <a:buNone/>
            </a:pPr>
            <a:r>
              <a:rPr lang="en-IN" b="1" dirty="0">
                <a:latin typeface="Times New Roman" panose="02020603050405020304" pitchFamily="18" charset="0"/>
                <a:cs typeface="Times New Roman" panose="02020603050405020304" pitchFamily="18" charset="0"/>
              </a:rPr>
              <a:t>Automated Annotation : </a:t>
            </a:r>
            <a:r>
              <a:rPr lang="en-IN" dirty="0">
                <a:latin typeface="Times New Roman" panose="02020603050405020304" pitchFamily="18" charset="0"/>
                <a:cs typeface="Times New Roman" panose="02020603050405020304" pitchFamily="18" charset="0"/>
              </a:rPr>
              <a:t>Automates the annotation process, reducing manual effort in tagging sentences.</a:t>
            </a:r>
          </a:p>
          <a:p>
            <a:pPr marL="0" indent="0">
              <a:lnSpc>
                <a:spcPct val="90000"/>
              </a:lnSpc>
              <a:buNone/>
            </a:pPr>
            <a:r>
              <a:rPr lang="en-IN" b="1" dirty="0">
                <a:latin typeface="Times New Roman" panose="02020603050405020304" pitchFamily="18" charset="0"/>
                <a:cs typeface="Times New Roman" panose="02020603050405020304" pitchFamily="18" charset="0"/>
              </a:rPr>
              <a:t>Searchability and Retrieval : </a:t>
            </a:r>
            <a:r>
              <a:rPr lang="en-IN" dirty="0">
                <a:latin typeface="Times New Roman" panose="02020603050405020304" pitchFamily="18" charset="0"/>
                <a:cs typeface="Times New Roman" panose="02020603050405020304" pitchFamily="18" charset="0"/>
              </a:rPr>
              <a:t>Enhances searchability, allowing quick access to specific information of interest.</a:t>
            </a:r>
          </a:p>
          <a:p>
            <a:pPr marL="0" indent="0">
              <a:lnSpc>
                <a:spcPct val="90000"/>
              </a:lnSpc>
              <a:buNone/>
            </a:pPr>
            <a:r>
              <a:rPr lang="en-IN" b="1" dirty="0">
                <a:latin typeface="Times New Roman" panose="02020603050405020304" pitchFamily="18" charset="0"/>
                <a:cs typeface="Times New Roman" panose="02020603050405020304" pitchFamily="18" charset="0"/>
              </a:rPr>
              <a:t>Data Summarization : </a:t>
            </a:r>
            <a:r>
              <a:rPr lang="en-IN" dirty="0">
                <a:latin typeface="Times New Roman" panose="02020603050405020304" pitchFamily="18" charset="0"/>
                <a:cs typeface="Times New Roman" panose="02020603050405020304" pitchFamily="18" charset="0"/>
              </a:rPr>
              <a:t>Automates the creation of summaries by extracting key sentences from different categories.</a:t>
            </a:r>
          </a:p>
          <a:p>
            <a:pPr marL="0" indent="0">
              <a:lnSpc>
                <a:spcPct val="90000"/>
              </a:lnSpc>
              <a:buNone/>
            </a:pPr>
            <a:r>
              <a:rPr lang="en-IN" b="1" dirty="0">
                <a:latin typeface="Times New Roman" panose="02020603050405020304" pitchFamily="18" charset="0"/>
                <a:cs typeface="Times New Roman" panose="02020603050405020304" pitchFamily="18" charset="0"/>
              </a:rPr>
              <a:t>Quality Control : </a:t>
            </a:r>
            <a:r>
              <a:rPr lang="en-IN" dirty="0">
                <a:latin typeface="Times New Roman" panose="02020603050405020304" pitchFamily="18" charset="0"/>
                <a:cs typeface="Times New Roman" panose="02020603050405020304" pitchFamily="18" charset="0"/>
              </a:rPr>
              <a:t>Aids in quality control and peer review by identifying discrepancies in reporting methods and outcomes.</a:t>
            </a:r>
          </a:p>
          <a:p>
            <a:pPr>
              <a:lnSpc>
                <a:spcPct val="90000"/>
              </a:lnSpc>
            </a:pPr>
            <a:endParaRPr lang="en-US"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4043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tethoscope on white background">
            <a:extLst>
              <a:ext uri="{FF2B5EF4-FFF2-40B4-BE49-F238E27FC236}">
                <a16:creationId xmlns:a16="http://schemas.microsoft.com/office/drawing/2014/main" id="{FEB3FB53-0D8A-D32D-B83F-095EEB6134E8}"/>
              </a:ext>
            </a:extLst>
          </p:cNvPr>
          <p:cNvPicPr>
            <a:picLocks noChangeAspect="1"/>
          </p:cNvPicPr>
          <p:nvPr/>
        </p:nvPicPr>
        <p:blipFill rotWithShape="1">
          <a:blip r:embed="rId2">
            <a:duotone>
              <a:schemeClr val="accent1">
                <a:shade val="45000"/>
                <a:satMod val="135000"/>
              </a:schemeClr>
              <a:prstClr val="white"/>
            </a:duotone>
          </a:blip>
          <a:srcRect l="9091" b="22813"/>
          <a:stretch/>
        </p:blipFill>
        <p:spPr>
          <a:xfrm>
            <a:off x="1" y="10"/>
            <a:ext cx="12191999" cy="6857990"/>
          </a:xfrm>
          <a:prstGeom prst="rect">
            <a:avLst/>
          </a:prstGeom>
        </p:spPr>
      </p:pic>
      <p:sp>
        <p:nvSpPr>
          <p:cNvPr id="45" name="Isosceles Triangle 29">
            <a:extLst>
              <a:ext uri="{FF2B5EF4-FFF2-40B4-BE49-F238E27FC236}">
                <a16:creationId xmlns:a16="http://schemas.microsoft.com/office/drawing/2014/main" id="{BBFBD429-C7AA-4D85-BEBF-26ECE2DBA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Parallelogram 31">
            <a:extLst>
              <a:ext uri="{FF2B5EF4-FFF2-40B4-BE49-F238E27FC236}">
                <a16:creationId xmlns:a16="http://schemas.microsoft.com/office/drawing/2014/main" id="{7A9CEEF0-7547-4FA2-93BD-0B8C799DD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8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AA02E860-D290-48CF-9C38-BC8EB8854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35">
            <a:extLst>
              <a:ext uri="{FF2B5EF4-FFF2-40B4-BE49-F238E27FC236}">
                <a16:creationId xmlns:a16="http://schemas.microsoft.com/office/drawing/2014/main" id="{CBF60179-3A15-468E-86D0-1C2FFD504B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87ED294B-4D40-44B4-86E7-F23C0468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371A2B89-FDAB-5F6D-08EB-0D6B96456907}"/>
              </a:ext>
            </a:extLst>
          </p:cNvPr>
          <p:cNvSpPr>
            <a:spLocks noGrp="1"/>
          </p:cNvSpPr>
          <p:nvPr>
            <p:ph type="title"/>
          </p:nvPr>
        </p:nvSpPr>
        <p:spPr>
          <a:xfrm>
            <a:off x="2786047" y="609600"/>
            <a:ext cx="6487955" cy="1320800"/>
          </a:xfrm>
        </p:spPr>
        <p:txBody>
          <a:bodyPr anchor="t">
            <a:normAutofit/>
          </a:bodyPr>
          <a:lstStyle/>
          <a:p>
            <a:r>
              <a:rPr lang="en-IN" dirty="0">
                <a:latin typeface="Times New Roman" panose="02020603050405020304" pitchFamily="18" charset="0"/>
                <a:cs typeface="Times New Roman" panose="02020603050405020304" pitchFamily="18" charset="0"/>
              </a:rPr>
              <a:t>Motivation</a:t>
            </a:r>
          </a:p>
        </p:txBody>
      </p:sp>
      <p:sp>
        <p:nvSpPr>
          <p:cNvPr id="52" name="Rectangle 25">
            <a:extLst>
              <a:ext uri="{FF2B5EF4-FFF2-40B4-BE49-F238E27FC236}">
                <a16:creationId xmlns:a16="http://schemas.microsoft.com/office/drawing/2014/main" id="{55D78701-1D8D-45A3-9B44-A94C33462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3" name="Isosceles Triangle 41">
            <a:extLst>
              <a:ext uri="{FF2B5EF4-FFF2-40B4-BE49-F238E27FC236}">
                <a16:creationId xmlns:a16="http://schemas.microsoft.com/office/drawing/2014/main" id="{B8C595DB-254F-4E8B-9C0D-648B3FF1B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B154F6D5-C8F4-248A-29C5-22558AE4AFCB}"/>
              </a:ext>
            </a:extLst>
          </p:cNvPr>
          <p:cNvSpPr>
            <a:spLocks noGrp="1"/>
          </p:cNvSpPr>
          <p:nvPr>
            <p:ph idx="1"/>
          </p:nvPr>
        </p:nvSpPr>
        <p:spPr>
          <a:xfrm>
            <a:off x="2786047" y="2159000"/>
            <a:ext cx="6487955" cy="3882362"/>
          </a:xfrm>
        </p:spPr>
        <p:txBody>
          <a:bodyPr>
            <a:normAutofit/>
          </a:bodyPr>
          <a:lstStyle/>
          <a:p>
            <a:r>
              <a:rPr lang="en-US" b="0" i="0" dirty="0">
                <a:effectLst/>
                <a:latin typeface="Times New Roman" panose="02020603050405020304" pitchFamily="18" charset="0"/>
                <a:cs typeface="Times New Roman" panose="02020603050405020304" pitchFamily="18" charset="0"/>
              </a:rPr>
              <a:t>Medical research generates vast amounts of valuable information that is crucial for advancing healthcare and medical knowledge. </a:t>
            </a:r>
          </a:p>
          <a:p>
            <a:r>
              <a:rPr lang="en-US" b="0" i="0" dirty="0">
                <a:effectLst/>
                <a:latin typeface="Times New Roman" panose="02020603050405020304" pitchFamily="18" charset="0"/>
                <a:cs typeface="Times New Roman" panose="02020603050405020304" pitchFamily="18" charset="0"/>
              </a:rPr>
              <a:t>However, effectively accessing and comprehending this wealth of knowledge remains a challenge due to the length and complexity of medical abstracts.</a:t>
            </a:r>
          </a:p>
          <a:p>
            <a:r>
              <a:rPr lang="en-US" b="0" i="0" dirty="0">
                <a:effectLst/>
                <a:latin typeface="Times New Roman" panose="02020603050405020304" pitchFamily="18" charset="0"/>
                <a:cs typeface="Times New Roman" panose="02020603050405020304" pitchFamily="18" charset="0"/>
              </a:rPr>
              <a:t> Segmentation employs NLP to automatically break down medical abstracts into smaller, semantically coherent segments.</a:t>
            </a:r>
          </a:p>
          <a:p>
            <a:r>
              <a:rPr lang="en-US" b="0" i="0" dirty="0">
                <a:effectLst/>
                <a:latin typeface="Times New Roman" panose="02020603050405020304" pitchFamily="18" charset="0"/>
                <a:cs typeface="Times New Roman" panose="02020603050405020304" pitchFamily="18" charset="0"/>
              </a:rPr>
              <a:t> These segments are designed to encapsulate the key ideas, methods, results, and conclusions within the abstract. By segmenting the abstracts, we aim to improve both the searchability and readability of medical literature.</a:t>
            </a:r>
            <a:endParaRPr lang="en-IN" dirty="0">
              <a:latin typeface="Times New Roman" panose="02020603050405020304" pitchFamily="18" charset="0"/>
              <a:cs typeface="Times New Roman" panose="02020603050405020304" pitchFamily="18" charset="0"/>
            </a:endParaRPr>
          </a:p>
        </p:txBody>
      </p:sp>
      <p:sp>
        <p:nvSpPr>
          <p:cNvPr id="44" name="Rectangle 27">
            <a:extLst>
              <a:ext uri="{FF2B5EF4-FFF2-40B4-BE49-F238E27FC236}">
                <a16:creationId xmlns:a16="http://schemas.microsoft.com/office/drawing/2014/main" id="{2E000235-D5DF-4D2F-AECA-3814821B5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Rectangle 28">
            <a:extLst>
              <a:ext uri="{FF2B5EF4-FFF2-40B4-BE49-F238E27FC236}">
                <a16:creationId xmlns:a16="http://schemas.microsoft.com/office/drawing/2014/main" id="{D7CE0E87-2C2C-4907-BBE3-D24D86C42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8" name="Rectangle 29">
            <a:extLst>
              <a:ext uri="{FF2B5EF4-FFF2-40B4-BE49-F238E27FC236}">
                <a16:creationId xmlns:a16="http://schemas.microsoft.com/office/drawing/2014/main" id="{8FF0BC47-4F6D-4430-8C11-E1566CBF6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0" name="Isosceles Triangle 49">
            <a:extLst>
              <a:ext uri="{FF2B5EF4-FFF2-40B4-BE49-F238E27FC236}">
                <a16:creationId xmlns:a16="http://schemas.microsoft.com/office/drawing/2014/main" id="{5B73C5C4-3778-4E76-9467-8B46C9F91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323868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tethoscope on white background">
            <a:extLst>
              <a:ext uri="{FF2B5EF4-FFF2-40B4-BE49-F238E27FC236}">
                <a16:creationId xmlns:a16="http://schemas.microsoft.com/office/drawing/2014/main" id="{FEB3FB53-0D8A-D32D-B83F-095EEB6134E8}"/>
              </a:ext>
            </a:extLst>
          </p:cNvPr>
          <p:cNvPicPr>
            <a:picLocks noChangeAspect="1"/>
          </p:cNvPicPr>
          <p:nvPr/>
        </p:nvPicPr>
        <p:blipFill rotWithShape="1">
          <a:blip r:embed="rId2">
            <a:duotone>
              <a:schemeClr val="accent1">
                <a:shade val="45000"/>
                <a:satMod val="135000"/>
              </a:schemeClr>
              <a:prstClr val="white"/>
            </a:duotone>
          </a:blip>
          <a:srcRect l="9091" b="22813"/>
          <a:stretch/>
        </p:blipFill>
        <p:spPr>
          <a:xfrm>
            <a:off x="1" y="10"/>
            <a:ext cx="12191999" cy="6857990"/>
          </a:xfrm>
          <a:prstGeom prst="rect">
            <a:avLst/>
          </a:prstGeom>
        </p:spPr>
      </p:pic>
      <p:sp>
        <p:nvSpPr>
          <p:cNvPr id="45" name="Isosceles Triangle 29">
            <a:extLst>
              <a:ext uri="{FF2B5EF4-FFF2-40B4-BE49-F238E27FC236}">
                <a16:creationId xmlns:a16="http://schemas.microsoft.com/office/drawing/2014/main" id="{BBFBD429-C7AA-4D85-BEBF-26ECE2DBA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Parallelogram 31">
            <a:extLst>
              <a:ext uri="{FF2B5EF4-FFF2-40B4-BE49-F238E27FC236}">
                <a16:creationId xmlns:a16="http://schemas.microsoft.com/office/drawing/2014/main" id="{7A9CEEF0-7547-4FA2-93BD-0B8C799DD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8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AA02E860-D290-48CF-9C38-BC8EB8854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35">
            <a:extLst>
              <a:ext uri="{FF2B5EF4-FFF2-40B4-BE49-F238E27FC236}">
                <a16:creationId xmlns:a16="http://schemas.microsoft.com/office/drawing/2014/main" id="{CBF60179-3A15-468E-86D0-1C2FFD504B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87ED294B-4D40-44B4-86E7-F23C0468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371A2B89-FDAB-5F6D-08EB-0D6B96456907}"/>
              </a:ext>
            </a:extLst>
          </p:cNvPr>
          <p:cNvSpPr>
            <a:spLocks noGrp="1"/>
          </p:cNvSpPr>
          <p:nvPr>
            <p:ph type="title"/>
          </p:nvPr>
        </p:nvSpPr>
        <p:spPr>
          <a:xfrm>
            <a:off x="2786047" y="609600"/>
            <a:ext cx="6487955" cy="1320800"/>
          </a:xfrm>
        </p:spPr>
        <p:txBody>
          <a:bodyPr anchor="t">
            <a:normAutofit/>
          </a:bodyPr>
          <a:lstStyle/>
          <a:p>
            <a:r>
              <a:rPr lang="en-IN" dirty="0">
                <a:latin typeface="Times New Roman" panose="02020603050405020304" pitchFamily="18" charset="0"/>
                <a:cs typeface="Times New Roman" panose="02020603050405020304" pitchFamily="18" charset="0"/>
              </a:rPr>
              <a:t>Problem Statement</a:t>
            </a:r>
          </a:p>
        </p:txBody>
      </p:sp>
      <p:sp>
        <p:nvSpPr>
          <p:cNvPr id="52" name="Rectangle 25">
            <a:extLst>
              <a:ext uri="{FF2B5EF4-FFF2-40B4-BE49-F238E27FC236}">
                <a16:creationId xmlns:a16="http://schemas.microsoft.com/office/drawing/2014/main" id="{55D78701-1D8D-45A3-9B44-A94C33462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3" name="Isosceles Triangle 41">
            <a:extLst>
              <a:ext uri="{FF2B5EF4-FFF2-40B4-BE49-F238E27FC236}">
                <a16:creationId xmlns:a16="http://schemas.microsoft.com/office/drawing/2014/main" id="{B8C595DB-254F-4E8B-9C0D-648B3FF1B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B154F6D5-C8F4-248A-29C5-22558AE4AFCB}"/>
              </a:ext>
            </a:extLst>
          </p:cNvPr>
          <p:cNvSpPr>
            <a:spLocks noGrp="1"/>
          </p:cNvSpPr>
          <p:nvPr>
            <p:ph idx="1"/>
          </p:nvPr>
        </p:nvSpPr>
        <p:spPr>
          <a:xfrm>
            <a:off x="2786047" y="2159000"/>
            <a:ext cx="6487955" cy="3882362"/>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Implementing text segmentation techniques using Natural Language Processing on randomised control trial (RCT) abstracts.</a:t>
            </a:r>
          </a:p>
        </p:txBody>
      </p:sp>
      <p:sp>
        <p:nvSpPr>
          <p:cNvPr id="44" name="Rectangle 27">
            <a:extLst>
              <a:ext uri="{FF2B5EF4-FFF2-40B4-BE49-F238E27FC236}">
                <a16:creationId xmlns:a16="http://schemas.microsoft.com/office/drawing/2014/main" id="{2E000235-D5DF-4D2F-AECA-3814821B5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Rectangle 28">
            <a:extLst>
              <a:ext uri="{FF2B5EF4-FFF2-40B4-BE49-F238E27FC236}">
                <a16:creationId xmlns:a16="http://schemas.microsoft.com/office/drawing/2014/main" id="{D7CE0E87-2C2C-4907-BBE3-D24D86C42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8" name="Rectangle 29">
            <a:extLst>
              <a:ext uri="{FF2B5EF4-FFF2-40B4-BE49-F238E27FC236}">
                <a16:creationId xmlns:a16="http://schemas.microsoft.com/office/drawing/2014/main" id="{8FF0BC47-4F6D-4430-8C11-E1566CBF6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0" name="Isosceles Triangle 49">
            <a:extLst>
              <a:ext uri="{FF2B5EF4-FFF2-40B4-BE49-F238E27FC236}">
                <a16:creationId xmlns:a16="http://schemas.microsoft.com/office/drawing/2014/main" id="{5B73C5C4-3778-4E76-9467-8B46C9F91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45900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AE52-BDA0-DAD7-D5B5-C679499995A3}"/>
              </a:ext>
            </a:extLst>
          </p:cNvPr>
          <p:cNvSpPr>
            <a:spLocks noGrp="1"/>
          </p:cNvSpPr>
          <p:nvPr>
            <p:ph type="title"/>
          </p:nvPr>
        </p:nvSpPr>
        <p:spPr>
          <a:xfrm>
            <a:off x="484832" y="693682"/>
            <a:ext cx="9318004" cy="1289269"/>
          </a:xfrm>
        </p:spPr>
        <p:txBody>
          <a:bodyPr/>
          <a:lstStyle/>
          <a:p>
            <a:r>
              <a:rPr lang="en-US" dirty="0">
                <a:latin typeface="Times New Roman" panose="02020603050405020304" pitchFamily="18" charset="0"/>
                <a:cs typeface="Times New Roman" panose="02020603050405020304" pitchFamily="18" charset="0"/>
              </a:rPr>
              <a:t>Gap Findings in RCT Abstract Segmentation</a:t>
            </a:r>
          </a:p>
        </p:txBody>
      </p:sp>
      <p:graphicFrame>
        <p:nvGraphicFramePr>
          <p:cNvPr id="6" name="Content Placeholder 2">
            <a:extLst>
              <a:ext uri="{FF2B5EF4-FFF2-40B4-BE49-F238E27FC236}">
                <a16:creationId xmlns:a16="http://schemas.microsoft.com/office/drawing/2014/main" id="{B0499B30-EBCD-0DBA-F5E9-B7D02BBD363D}"/>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1128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0AB0-7185-7F0F-75E2-3984633A8942}"/>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2802920F-CD18-BA3D-C5F8-44638DBF3282}"/>
              </a:ext>
            </a:extLst>
          </p:cNvPr>
          <p:cNvSpPr>
            <a:spLocks noGrp="1"/>
          </p:cNvSpPr>
          <p:nvPr>
            <p:ph idx="1"/>
          </p:nvPr>
        </p:nvSpPr>
        <p:spPr/>
        <p:txBody>
          <a:bodyPr>
            <a:normAutofit lnSpcReduction="10000"/>
          </a:bodyPr>
          <a:lstStyle/>
          <a:p>
            <a:r>
              <a:rPr lang="en-IN" dirty="0">
                <a:latin typeface="Inter"/>
              </a:rPr>
              <a:t>O</a:t>
            </a:r>
            <a:r>
              <a:rPr lang="en-IN" b="0" i="0" dirty="0">
                <a:effectLst/>
                <a:latin typeface="Inter"/>
              </a:rPr>
              <a:t>riginal </a:t>
            </a:r>
            <a:r>
              <a:rPr lang="en-IN" dirty="0">
                <a:latin typeface="Inter"/>
              </a:rPr>
              <a:t>P</a:t>
            </a:r>
            <a:r>
              <a:rPr lang="en-IN" b="0" i="0" dirty="0">
                <a:effectLst/>
                <a:latin typeface="Inter"/>
              </a:rPr>
              <a:t>aper :  </a:t>
            </a:r>
            <a:r>
              <a:rPr lang="en-IN" b="0" i="0" u="none" strike="noStrike" dirty="0">
                <a:solidFill>
                  <a:srgbClr val="008ABC"/>
                </a:solidFill>
                <a:effectLst/>
                <a:latin typeface="Inter"/>
                <a:hlinkClick r:id="rId2"/>
              </a:rPr>
              <a:t>Neural Networks for Joint Sentence Classification in Medical Paper Abstracts</a:t>
            </a:r>
            <a:endParaRPr lang="en-IN" b="0" i="0" dirty="0">
              <a:effectLst/>
              <a:latin typeface="Inter"/>
            </a:endParaRPr>
          </a:p>
          <a:p>
            <a:r>
              <a:rPr lang="en-IN" dirty="0">
                <a:latin typeface="Times New Roman" panose="02020603050405020304" pitchFamily="18" charset="0"/>
                <a:cs typeface="Times New Roman" panose="02020603050405020304" pitchFamily="18" charset="0"/>
              </a:rPr>
              <a:t>Existing models based on artificial neural networks (ANNs) for sentence classification often do not incorporate the context in which sentences appear and classify sentences individually. </a:t>
            </a:r>
          </a:p>
          <a:p>
            <a:r>
              <a:rPr lang="en-IN" dirty="0">
                <a:latin typeface="Times New Roman" panose="02020603050405020304" pitchFamily="18" charset="0"/>
                <a:cs typeface="Times New Roman" panose="02020603050405020304" pitchFamily="18" charset="0"/>
              </a:rPr>
              <a:t>However, traditional sentence classification approaches have been shown to greatly benefit from jointly classifying subsequent sentences, such as with conditional random fields. </a:t>
            </a:r>
          </a:p>
          <a:p>
            <a:r>
              <a:rPr lang="en-IN" dirty="0">
                <a:latin typeface="Times New Roman" panose="02020603050405020304" pitchFamily="18" charset="0"/>
                <a:cs typeface="Times New Roman" panose="02020603050405020304" pitchFamily="18" charset="0"/>
              </a:rPr>
              <a:t>In the work proposed by the paper, it presents an ANN architecture that combines the effectiveness of typical ANN models to classify sentences in isolation, with the strength of structured prediction.</a:t>
            </a:r>
          </a:p>
          <a:p>
            <a:r>
              <a:rPr lang="en-IN" dirty="0">
                <a:latin typeface="Times New Roman" panose="02020603050405020304" pitchFamily="18" charset="0"/>
                <a:cs typeface="Times New Roman" panose="02020603050405020304" pitchFamily="18" charset="0"/>
              </a:rPr>
              <a:t> The model achieves state-of-the-art results on two different datasets for sequential sentence classification in medical abstracts.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648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0D93-37E3-FC06-130E-DBAA6E63C1E8}"/>
              </a:ext>
            </a:extLst>
          </p:cNvPr>
          <p:cNvSpPr>
            <a:spLocks noGrp="1"/>
          </p:cNvSpPr>
          <p:nvPr>
            <p:ph type="title"/>
          </p:nvPr>
        </p:nvSpPr>
        <p:spPr/>
        <p:txBody>
          <a:bodyPr/>
          <a:lstStyle/>
          <a:p>
            <a:r>
              <a:rPr lang="en-US" dirty="0"/>
              <a:t>Data Flow Diagram</a:t>
            </a:r>
          </a:p>
        </p:txBody>
      </p:sp>
      <p:graphicFrame>
        <p:nvGraphicFramePr>
          <p:cNvPr id="5" name="Content Placeholder 2">
            <a:extLst>
              <a:ext uri="{FF2B5EF4-FFF2-40B4-BE49-F238E27FC236}">
                <a16:creationId xmlns:a16="http://schemas.microsoft.com/office/drawing/2014/main" id="{820042B5-2871-BA27-9448-E4124797CAAC}"/>
              </a:ext>
            </a:extLst>
          </p:cNvPr>
          <p:cNvGraphicFramePr>
            <a:graphicFrameLocks noGrp="1"/>
          </p:cNvGraphicFramePr>
          <p:nvPr>
            <p:ph idx="1"/>
          </p:nvPr>
        </p:nvGraphicFramePr>
        <p:xfrm>
          <a:off x="677334" y="2160589"/>
          <a:ext cx="8596668" cy="4193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85372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245</TotalTime>
  <Words>978</Words>
  <Application>Microsoft Macintosh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Courier New</vt:lpstr>
      <vt:lpstr>Inter</vt:lpstr>
      <vt:lpstr>Times New Roman</vt:lpstr>
      <vt:lpstr>Trebuchet MS</vt:lpstr>
      <vt:lpstr>Wingdings 3</vt:lpstr>
      <vt:lpstr>Facet</vt:lpstr>
      <vt:lpstr>Medical Abstract Segmentation using Natural Language Processing</vt:lpstr>
      <vt:lpstr>Introduction</vt:lpstr>
      <vt:lpstr>WHAT IS AN RCT</vt:lpstr>
      <vt:lpstr>Joint Sentence Classification in Medical Research</vt:lpstr>
      <vt:lpstr>Motivation</vt:lpstr>
      <vt:lpstr>Problem Statement</vt:lpstr>
      <vt:lpstr>Gap Findings in RCT Abstract Segmentation</vt:lpstr>
      <vt:lpstr>Literature Survey</vt:lpstr>
      <vt:lpstr>Data Flow Diagram</vt:lpstr>
      <vt:lpstr>Gantt Chart</vt:lpstr>
      <vt:lpstr>Objectives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Abstract Segmentation using Natural Language Processing</dc:title>
  <dc:creator>Pranish</dc:creator>
  <cp:lastModifiedBy>Saifuddin Shaikh</cp:lastModifiedBy>
  <cp:revision>3</cp:revision>
  <dcterms:created xsi:type="dcterms:W3CDTF">2023-09-08T17:05:13Z</dcterms:created>
  <dcterms:modified xsi:type="dcterms:W3CDTF">2023-09-09T04:46:35Z</dcterms:modified>
</cp:coreProperties>
</file>