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BE0F6525-3F1F-48FB-9EB9-A50A4C4D2636}"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4AA77AC1-00A8-4B47-BB79-9A5B62B128C9}">
      <dgm:prSet/>
      <dgm:spPr/>
      <dgm:t>
        <a:bodyPr/>
        <a:lstStyle/>
        <a:p>
          <a:pPr algn="just"/>
          <a:r>
            <a:rPr lang="en-US" b="0" i="0" baseline="0" dirty="0"/>
            <a:t>1. </a:t>
          </a:r>
          <a:r>
            <a:rPr lang="en-US" b="1" i="0" baseline="0" dirty="0"/>
            <a:t>Bidirectional Recurrent Neural Networks </a:t>
          </a:r>
          <a:r>
            <a:rPr lang="en-US" b="0" i="0" baseline="0" dirty="0"/>
            <a:t>are the most appropriate models for processing sentences, as they have achieved substantial success in text categorization and machine </a:t>
          </a:r>
          <a:r>
            <a:rPr lang="en-IN" b="0" i="0" baseline="0" dirty="0"/>
            <a:t>translation.</a:t>
          </a:r>
          <a:endParaRPr lang="en-US" dirty="0"/>
        </a:p>
      </dgm:t>
    </dgm:pt>
    <dgm:pt modelId="{492BB232-4075-4DA7-8496-0A6BDC5274C8}" type="parTrans" cxnId="{A0842C2C-02B2-4883-A847-7CAFC11453EE}">
      <dgm:prSet/>
      <dgm:spPr/>
      <dgm:t>
        <a:bodyPr/>
        <a:lstStyle/>
        <a:p>
          <a:endParaRPr lang="en-US"/>
        </a:p>
      </dgm:t>
    </dgm:pt>
    <dgm:pt modelId="{8472FC30-08E4-4158-A92F-7B26C8094622}" type="sibTrans" cxnId="{A0842C2C-02B2-4883-A847-7CAFC11453EE}">
      <dgm:prSet/>
      <dgm:spPr/>
      <dgm:t>
        <a:bodyPr/>
        <a:lstStyle/>
        <a:p>
          <a:endParaRPr lang="en-US"/>
        </a:p>
      </dgm:t>
    </dgm:pt>
    <dgm:pt modelId="{EDE5D569-4FAD-431E-824A-1B3F0F497C5D}">
      <dgm:prSet/>
      <dgm:spPr/>
      <dgm:t>
        <a:bodyPr/>
        <a:lstStyle/>
        <a:p>
          <a:pPr algn="just"/>
          <a:r>
            <a:rPr lang="en-US" b="0" i="0" baseline="0" dirty="0"/>
            <a:t>2. </a:t>
          </a:r>
          <a:r>
            <a:rPr lang="en-US" b="1" i="0" baseline="0" dirty="0"/>
            <a:t>Deep Neural Networks (DNN)</a:t>
          </a:r>
          <a:r>
            <a:rPr lang="en-US" b="0" i="0" baseline="0" dirty="0"/>
            <a:t> can be defined as RNNs with additional depth, that is, an increased number of hidden layers between the input and the output layers.</a:t>
          </a:r>
          <a:endParaRPr lang="en-US" dirty="0"/>
        </a:p>
      </dgm:t>
    </dgm:pt>
    <dgm:pt modelId="{9DEB5B23-B347-4E0A-8F6F-2EDF9EFD2635}" type="parTrans" cxnId="{D8AE3E0A-F5FA-44E1-9483-5B5B00C053A5}">
      <dgm:prSet/>
      <dgm:spPr/>
      <dgm:t>
        <a:bodyPr/>
        <a:lstStyle/>
        <a:p>
          <a:endParaRPr lang="en-US"/>
        </a:p>
      </dgm:t>
    </dgm:pt>
    <dgm:pt modelId="{52F4E5E6-9250-4A42-91F1-947BC4293C38}" type="sibTrans" cxnId="{D8AE3E0A-F5FA-44E1-9483-5B5B00C053A5}">
      <dgm:prSet/>
      <dgm:spPr/>
      <dgm:t>
        <a:bodyPr/>
        <a:lstStyle/>
        <a:p>
          <a:endParaRPr lang="en-US"/>
        </a:p>
      </dgm:t>
    </dgm:pt>
    <dgm:pt modelId="{9EFDC978-7F60-4E5C-A100-AEF55E6BC778}">
      <dgm:prSet/>
      <dgm:spPr/>
      <dgm:t>
        <a:bodyPr/>
        <a:lstStyle/>
        <a:p>
          <a:pPr algn="just"/>
          <a:r>
            <a:rPr lang="en-US" b="0" i="0" baseline="0" dirty="0"/>
            <a:t>3. </a:t>
          </a:r>
          <a:r>
            <a:rPr lang="en-US" b="1" i="0" baseline="0" dirty="0"/>
            <a:t>Convolutional Neural Networks (CNN) </a:t>
          </a:r>
          <a:r>
            <a:rPr lang="en-US" b="0" i="0" baseline="0" dirty="0"/>
            <a:t>are chosen mainly for its efficiency, since CNN is faster compared to other text representation and extraction methods.</a:t>
          </a:r>
          <a:endParaRPr lang="en-US" dirty="0"/>
        </a:p>
      </dgm:t>
    </dgm:pt>
    <dgm:pt modelId="{347BFB4C-C1A1-4441-8E0B-FA75AB9E36E5}" type="parTrans" cxnId="{922C9815-292E-4ADA-90EF-3E398222DEEC}">
      <dgm:prSet/>
      <dgm:spPr/>
      <dgm:t>
        <a:bodyPr/>
        <a:lstStyle/>
        <a:p>
          <a:endParaRPr lang="en-US"/>
        </a:p>
      </dgm:t>
    </dgm:pt>
    <dgm:pt modelId="{206D7B44-12B2-45FC-A510-A610F8BFA9B9}" type="sibTrans" cxnId="{922C9815-292E-4ADA-90EF-3E398222DEEC}">
      <dgm:prSet/>
      <dgm:spPr/>
      <dgm:t>
        <a:bodyPr/>
        <a:lstStyle/>
        <a:p>
          <a:endParaRPr lang="en-US"/>
        </a:p>
      </dgm:t>
    </dgm:pt>
    <dgm:pt modelId="{DBCF46F4-CEDC-48D6-993A-C9436F9319B6}" type="pres">
      <dgm:prSet presAssocID="{BE0F6525-3F1F-48FB-9EB9-A50A4C4D2636}" presName="vert0" presStyleCnt="0">
        <dgm:presLayoutVars>
          <dgm:dir/>
          <dgm:animOne val="branch"/>
          <dgm:animLvl val="lvl"/>
        </dgm:presLayoutVars>
      </dgm:prSet>
      <dgm:spPr/>
    </dgm:pt>
    <dgm:pt modelId="{EB4E368E-B3D6-4B9D-BF0C-13392A38B2AC}" type="pres">
      <dgm:prSet presAssocID="{4AA77AC1-00A8-4B47-BB79-9A5B62B128C9}" presName="thickLine" presStyleLbl="alignNode1" presStyleIdx="0" presStyleCnt="3"/>
      <dgm:spPr/>
    </dgm:pt>
    <dgm:pt modelId="{2320CF61-B5AF-45E4-B26A-F6B4D9AC5A19}" type="pres">
      <dgm:prSet presAssocID="{4AA77AC1-00A8-4B47-BB79-9A5B62B128C9}" presName="horz1" presStyleCnt="0"/>
      <dgm:spPr/>
    </dgm:pt>
    <dgm:pt modelId="{F1183443-282D-4C1B-AFD0-744E6429853D}" type="pres">
      <dgm:prSet presAssocID="{4AA77AC1-00A8-4B47-BB79-9A5B62B128C9}" presName="tx1" presStyleLbl="revTx" presStyleIdx="0" presStyleCnt="3"/>
      <dgm:spPr/>
    </dgm:pt>
    <dgm:pt modelId="{DB8AAC13-CFE2-41DA-96EC-ACE31EB680E5}" type="pres">
      <dgm:prSet presAssocID="{4AA77AC1-00A8-4B47-BB79-9A5B62B128C9}" presName="vert1" presStyleCnt="0"/>
      <dgm:spPr/>
    </dgm:pt>
    <dgm:pt modelId="{329D34D1-27E7-4396-9E4D-D43B560F4E21}" type="pres">
      <dgm:prSet presAssocID="{EDE5D569-4FAD-431E-824A-1B3F0F497C5D}" presName="thickLine" presStyleLbl="alignNode1" presStyleIdx="1" presStyleCnt="3"/>
      <dgm:spPr/>
    </dgm:pt>
    <dgm:pt modelId="{F4A3060B-3688-4BA0-A36D-7F8AC59906A6}" type="pres">
      <dgm:prSet presAssocID="{EDE5D569-4FAD-431E-824A-1B3F0F497C5D}" presName="horz1" presStyleCnt="0"/>
      <dgm:spPr/>
    </dgm:pt>
    <dgm:pt modelId="{AFE5D12F-3474-4954-B667-3559525D2CB9}" type="pres">
      <dgm:prSet presAssocID="{EDE5D569-4FAD-431E-824A-1B3F0F497C5D}" presName="tx1" presStyleLbl="revTx" presStyleIdx="1" presStyleCnt="3"/>
      <dgm:spPr/>
    </dgm:pt>
    <dgm:pt modelId="{B31745BE-50CB-4749-9213-CD38210CE7AF}" type="pres">
      <dgm:prSet presAssocID="{EDE5D569-4FAD-431E-824A-1B3F0F497C5D}" presName="vert1" presStyleCnt="0"/>
      <dgm:spPr/>
    </dgm:pt>
    <dgm:pt modelId="{BF15E195-79DB-4B0E-9834-1BE53B2F907A}" type="pres">
      <dgm:prSet presAssocID="{9EFDC978-7F60-4E5C-A100-AEF55E6BC778}" presName="thickLine" presStyleLbl="alignNode1" presStyleIdx="2" presStyleCnt="3"/>
      <dgm:spPr/>
    </dgm:pt>
    <dgm:pt modelId="{01782D77-8406-47F6-B9C0-5A2A915E4637}" type="pres">
      <dgm:prSet presAssocID="{9EFDC978-7F60-4E5C-A100-AEF55E6BC778}" presName="horz1" presStyleCnt="0"/>
      <dgm:spPr/>
    </dgm:pt>
    <dgm:pt modelId="{B50C7D36-0B18-4C1C-8A66-CD1C4FD1DC0F}" type="pres">
      <dgm:prSet presAssocID="{9EFDC978-7F60-4E5C-A100-AEF55E6BC778}" presName="tx1" presStyleLbl="revTx" presStyleIdx="2" presStyleCnt="3"/>
      <dgm:spPr/>
    </dgm:pt>
    <dgm:pt modelId="{18133B89-244D-47AF-9D49-E500763F3786}" type="pres">
      <dgm:prSet presAssocID="{9EFDC978-7F60-4E5C-A100-AEF55E6BC778}" presName="vert1" presStyleCnt="0"/>
      <dgm:spPr/>
    </dgm:pt>
  </dgm:ptLst>
  <dgm:cxnLst>
    <dgm:cxn modelId="{D8AE3E0A-F5FA-44E1-9483-5B5B00C053A5}" srcId="{BE0F6525-3F1F-48FB-9EB9-A50A4C4D2636}" destId="{EDE5D569-4FAD-431E-824A-1B3F0F497C5D}" srcOrd="1" destOrd="0" parTransId="{9DEB5B23-B347-4E0A-8F6F-2EDF9EFD2635}" sibTransId="{52F4E5E6-9250-4A42-91F1-947BC4293C38}"/>
    <dgm:cxn modelId="{922C9815-292E-4ADA-90EF-3E398222DEEC}" srcId="{BE0F6525-3F1F-48FB-9EB9-A50A4C4D2636}" destId="{9EFDC978-7F60-4E5C-A100-AEF55E6BC778}" srcOrd="2" destOrd="0" parTransId="{347BFB4C-C1A1-4441-8E0B-FA75AB9E36E5}" sibTransId="{206D7B44-12B2-45FC-A510-A610F8BFA9B9}"/>
    <dgm:cxn modelId="{A0842C2C-02B2-4883-A847-7CAFC11453EE}" srcId="{BE0F6525-3F1F-48FB-9EB9-A50A4C4D2636}" destId="{4AA77AC1-00A8-4B47-BB79-9A5B62B128C9}" srcOrd="0" destOrd="0" parTransId="{492BB232-4075-4DA7-8496-0A6BDC5274C8}" sibTransId="{8472FC30-08E4-4158-A92F-7B26C8094622}"/>
    <dgm:cxn modelId="{A76CF95C-E43C-490C-B80A-20FA8FA16E4C}" type="presOf" srcId="{4AA77AC1-00A8-4B47-BB79-9A5B62B128C9}" destId="{F1183443-282D-4C1B-AFD0-744E6429853D}" srcOrd="0" destOrd="0" presId="urn:microsoft.com/office/officeart/2008/layout/LinedList"/>
    <dgm:cxn modelId="{B8897A4A-463D-4E81-9A15-08ECE88D9606}" type="presOf" srcId="{EDE5D569-4FAD-431E-824A-1B3F0F497C5D}" destId="{AFE5D12F-3474-4954-B667-3559525D2CB9}" srcOrd="0" destOrd="0" presId="urn:microsoft.com/office/officeart/2008/layout/LinedList"/>
    <dgm:cxn modelId="{C75EF74A-5FAB-4D53-B42B-482B0D19F4D6}" type="presOf" srcId="{BE0F6525-3F1F-48FB-9EB9-A50A4C4D2636}" destId="{DBCF46F4-CEDC-48D6-993A-C9436F9319B6}" srcOrd="0" destOrd="0" presId="urn:microsoft.com/office/officeart/2008/layout/LinedList"/>
    <dgm:cxn modelId="{2E450391-7F62-454E-B8DD-BA7D50E1AB83}" type="presOf" srcId="{9EFDC978-7F60-4E5C-A100-AEF55E6BC778}" destId="{B50C7D36-0B18-4C1C-8A66-CD1C4FD1DC0F}" srcOrd="0" destOrd="0" presId="urn:microsoft.com/office/officeart/2008/layout/LinedList"/>
    <dgm:cxn modelId="{5953C59C-7507-4E54-927C-573C4D6A4242}" type="presParOf" srcId="{DBCF46F4-CEDC-48D6-993A-C9436F9319B6}" destId="{EB4E368E-B3D6-4B9D-BF0C-13392A38B2AC}" srcOrd="0" destOrd="0" presId="urn:microsoft.com/office/officeart/2008/layout/LinedList"/>
    <dgm:cxn modelId="{44074AF8-A2F2-4708-AFF4-3ECC3937E582}" type="presParOf" srcId="{DBCF46F4-CEDC-48D6-993A-C9436F9319B6}" destId="{2320CF61-B5AF-45E4-B26A-F6B4D9AC5A19}" srcOrd="1" destOrd="0" presId="urn:microsoft.com/office/officeart/2008/layout/LinedList"/>
    <dgm:cxn modelId="{7370FEB8-85DC-4D9A-9616-FB36C8B028C1}" type="presParOf" srcId="{2320CF61-B5AF-45E4-B26A-F6B4D9AC5A19}" destId="{F1183443-282D-4C1B-AFD0-744E6429853D}" srcOrd="0" destOrd="0" presId="urn:microsoft.com/office/officeart/2008/layout/LinedList"/>
    <dgm:cxn modelId="{9D6639A0-86D3-40F1-9932-866FCFEFB6FF}" type="presParOf" srcId="{2320CF61-B5AF-45E4-B26A-F6B4D9AC5A19}" destId="{DB8AAC13-CFE2-41DA-96EC-ACE31EB680E5}" srcOrd="1" destOrd="0" presId="urn:microsoft.com/office/officeart/2008/layout/LinedList"/>
    <dgm:cxn modelId="{23EBB6D4-ABC5-4751-821D-D0B5917A60A2}" type="presParOf" srcId="{DBCF46F4-CEDC-48D6-993A-C9436F9319B6}" destId="{329D34D1-27E7-4396-9E4D-D43B560F4E21}" srcOrd="2" destOrd="0" presId="urn:microsoft.com/office/officeart/2008/layout/LinedList"/>
    <dgm:cxn modelId="{BCE28C3B-5CBC-4637-B52B-A9DFD5FDC06F}" type="presParOf" srcId="{DBCF46F4-CEDC-48D6-993A-C9436F9319B6}" destId="{F4A3060B-3688-4BA0-A36D-7F8AC59906A6}" srcOrd="3" destOrd="0" presId="urn:microsoft.com/office/officeart/2008/layout/LinedList"/>
    <dgm:cxn modelId="{8413D3D3-689F-45D8-9707-DAC2D89E9FBE}" type="presParOf" srcId="{F4A3060B-3688-4BA0-A36D-7F8AC59906A6}" destId="{AFE5D12F-3474-4954-B667-3559525D2CB9}" srcOrd="0" destOrd="0" presId="urn:microsoft.com/office/officeart/2008/layout/LinedList"/>
    <dgm:cxn modelId="{999DCE09-3517-4924-8494-41A2EDB1FEA5}" type="presParOf" srcId="{F4A3060B-3688-4BA0-A36D-7F8AC59906A6}" destId="{B31745BE-50CB-4749-9213-CD38210CE7AF}" srcOrd="1" destOrd="0" presId="urn:microsoft.com/office/officeart/2008/layout/LinedList"/>
    <dgm:cxn modelId="{79647C2F-E6F9-4C85-BFCD-CFF32ADA8875}" type="presParOf" srcId="{DBCF46F4-CEDC-48D6-993A-C9436F9319B6}" destId="{BF15E195-79DB-4B0E-9834-1BE53B2F907A}" srcOrd="4" destOrd="0" presId="urn:microsoft.com/office/officeart/2008/layout/LinedList"/>
    <dgm:cxn modelId="{05706862-3C11-475C-AC94-E4C9E236E28A}" type="presParOf" srcId="{DBCF46F4-CEDC-48D6-993A-C9436F9319B6}" destId="{01782D77-8406-47F6-B9C0-5A2A915E4637}" srcOrd="5" destOrd="0" presId="urn:microsoft.com/office/officeart/2008/layout/LinedList"/>
    <dgm:cxn modelId="{3470FC54-DBE1-49DC-BDFF-29313BEFFDE8}" type="presParOf" srcId="{01782D77-8406-47F6-B9C0-5A2A915E4637}" destId="{B50C7D36-0B18-4C1C-8A66-CD1C4FD1DC0F}" srcOrd="0" destOrd="0" presId="urn:microsoft.com/office/officeart/2008/layout/LinedList"/>
    <dgm:cxn modelId="{8CCF545B-A777-4907-93B6-FD48BD9BD9AF}" type="presParOf" srcId="{01782D77-8406-47F6-B9C0-5A2A915E4637}" destId="{18133B89-244D-47AF-9D49-E500763F3786}"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0EBC8E-C64B-42A2-A16B-120B74E97C2E}"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0B2561FB-1870-41BC-980E-ED80E6A6E426}">
      <dgm:prSet custT="1"/>
      <dgm:spPr/>
      <dgm:t>
        <a:bodyPr/>
        <a:lstStyle/>
        <a:p>
          <a:r>
            <a:rPr lang="en-US" sz="1600" dirty="0">
              <a:latin typeface="Times New Roman" panose="02020603050405020304" pitchFamily="18" charset="0"/>
              <a:cs typeface="Times New Roman" panose="02020603050405020304" pitchFamily="18" charset="0"/>
            </a:rPr>
            <a:t>Tokenization</a:t>
          </a:r>
        </a:p>
      </dgm:t>
    </dgm:pt>
    <dgm:pt modelId="{8E9E7B48-EFC0-4C5D-B23B-F7063DEE4C26}" type="parTrans" cxnId="{3D6E7EA4-A993-4150-BAC9-6A5696A0B9FD}">
      <dgm:prSet/>
      <dgm:spPr/>
      <dgm:t>
        <a:bodyPr/>
        <a:lstStyle/>
        <a:p>
          <a:endParaRPr lang="en-US"/>
        </a:p>
      </dgm:t>
    </dgm:pt>
    <dgm:pt modelId="{B0EF56E1-9E0D-480A-9E89-AB56C77AEB61}" type="sibTrans" cxnId="{3D6E7EA4-A993-4150-BAC9-6A5696A0B9FD}">
      <dgm:prSet/>
      <dgm:spPr/>
      <dgm:t>
        <a:bodyPr/>
        <a:lstStyle/>
        <a:p>
          <a:endParaRPr lang="en-US"/>
        </a:p>
      </dgm:t>
    </dgm:pt>
    <dgm:pt modelId="{3AF51501-8EB6-4DED-8603-60092FDD208D}">
      <dgm:prSet custT="1"/>
      <dgm:spPr/>
      <dgm:t>
        <a:bodyPr/>
        <a:lstStyle/>
        <a:p>
          <a:r>
            <a:rPr lang="en-IN" sz="1600" dirty="0">
              <a:latin typeface="Times New Roman" panose="02020603050405020304" pitchFamily="18" charset="0"/>
              <a:cs typeface="Times New Roman" panose="02020603050405020304" pitchFamily="18" charset="0"/>
            </a:rPr>
            <a:t>Lemmatization</a:t>
          </a:r>
          <a:endParaRPr lang="en-US" sz="1600" dirty="0">
            <a:latin typeface="Times New Roman" panose="02020603050405020304" pitchFamily="18" charset="0"/>
            <a:cs typeface="Times New Roman" panose="02020603050405020304" pitchFamily="18" charset="0"/>
          </a:endParaRPr>
        </a:p>
      </dgm:t>
    </dgm:pt>
    <dgm:pt modelId="{7CE56589-F8C6-42B9-B66D-27A668024C34}" type="parTrans" cxnId="{16C651BE-A0BB-4BC5-99AC-3E430976918F}">
      <dgm:prSet/>
      <dgm:spPr/>
      <dgm:t>
        <a:bodyPr/>
        <a:lstStyle/>
        <a:p>
          <a:endParaRPr lang="en-US"/>
        </a:p>
      </dgm:t>
    </dgm:pt>
    <dgm:pt modelId="{0A8554D1-86E4-44A8-9827-DC0DC32E4ED0}" type="sibTrans" cxnId="{16C651BE-A0BB-4BC5-99AC-3E430976918F}">
      <dgm:prSet/>
      <dgm:spPr/>
      <dgm:t>
        <a:bodyPr/>
        <a:lstStyle/>
        <a:p>
          <a:endParaRPr lang="en-US"/>
        </a:p>
      </dgm:t>
    </dgm:pt>
    <dgm:pt modelId="{D7CC4BF3-F9EC-4B02-9AEF-324785F48723}">
      <dgm:prSet custT="1"/>
      <dgm:spPr/>
      <dgm:t>
        <a:bodyPr/>
        <a:lstStyle/>
        <a:p>
          <a:r>
            <a:rPr lang="en-IN" sz="1600" dirty="0">
              <a:latin typeface="Times New Roman" panose="02020603050405020304" pitchFamily="18" charset="0"/>
              <a:cs typeface="Times New Roman" panose="02020603050405020304" pitchFamily="18" charset="0"/>
            </a:rPr>
            <a:t>Pre-Processing</a:t>
          </a:r>
          <a:endParaRPr lang="en-US" sz="1600" dirty="0">
            <a:latin typeface="Times New Roman" panose="02020603050405020304" pitchFamily="18" charset="0"/>
            <a:cs typeface="Times New Roman" panose="02020603050405020304" pitchFamily="18" charset="0"/>
          </a:endParaRPr>
        </a:p>
      </dgm:t>
    </dgm:pt>
    <dgm:pt modelId="{6888D843-AA33-44D6-B19D-6A37EFEEF317}" type="parTrans" cxnId="{9AF22001-9F11-4D24-9209-D0694EC47E90}">
      <dgm:prSet/>
      <dgm:spPr/>
      <dgm:t>
        <a:bodyPr/>
        <a:lstStyle/>
        <a:p>
          <a:endParaRPr lang="en-US"/>
        </a:p>
      </dgm:t>
    </dgm:pt>
    <dgm:pt modelId="{6F1728B2-4C05-4989-B219-B7D390C6AC0F}" type="sibTrans" cxnId="{9AF22001-9F11-4D24-9209-D0694EC47E90}">
      <dgm:prSet/>
      <dgm:spPr/>
      <dgm:t>
        <a:bodyPr/>
        <a:lstStyle/>
        <a:p>
          <a:endParaRPr lang="en-US"/>
        </a:p>
      </dgm:t>
    </dgm:pt>
    <dgm:pt modelId="{61669219-715C-41FB-9CA7-DCC4F2839AA8}">
      <dgm:prSet custT="1"/>
      <dgm:spPr/>
      <dgm:t>
        <a:bodyPr/>
        <a:lstStyle/>
        <a:p>
          <a:r>
            <a:rPr lang="en-IN" sz="1600" dirty="0">
              <a:latin typeface="Times New Roman" panose="02020603050405020304" pitchFamily="18" charset="0"/>
              <a:cs typeface="Times New Roman" panose="02020603050405020304" pitchFamily="18" charset="0"/>
            </a:rPr>
            <a:t>Vectorization</a:t>
          </a:r>
          <a:r>
            <a:rPr lang="en-IN" sz="1900" dirty="0"/>
            <a:t> </a:t>
          </a:r>
          <a:endParaRPr lang="en-US" sz="1900" dirty="0"/>
        </a:p>
      </dgm:t>
    </dgm:pt>
    <dgm:pt modelId="{BDADB0F8-51DF-4B95-99A2-307D8FA25E7A}" type="parTrans" cxnId="{7CE60D1E-E637-4284-B071-00C8D0B2FEED}">
      <dgm:prSet/>
      <dgm:spPr/>
      <dgm:t>
        <a:bodyPr/>
        <a:lstStyle/>
        <a:p>
          <a:endParaRPr lang="en-US"/>
        </a:p>
      </dgm:t>
    </dgm:pt>
    <dgm:pt modelId="{E8892D07-E30E-4192-A919-A9853116AB3F}" type="sibTrans" cxnId="{7CE60D1E-E637-4284-B071-00C8D0B2FEED}">
      <dgm:prSet/>
      <dgm:spPr/>
      <dgm:t>
        <a:bodyPr/>
        <a:lstStyle/>
        <a:p>
          <a:endParaRPr lang="en-US"/>
        </a:p>
      </dgm:t>
    </dgm:pt>
    <dgm:pt modelId="{581056F1-C272-4E09-A58D-9FE13288D481}" type="pres">
      <dgm:prSet presAssocID="{140EBC8E-C64B-42A2-A16B-120B74E97C2E}" presName="diagram" presStyleCnt="0">
        <dgm:presLayoutVars>
          <dgm:dir/>
          <dgm:resizeHandles val="exact"/>
        </dgm:presLayoutVars>
      </dgm:prSet>
      <dgm:spPr/>
    </dgm:pt>
    <dgm:pt modelId="{BEC1CE22-3540-4FDE-95D5-D50B5EB3EB73}" type="pres">
      <dgm:prSet presAssocID="{0B2561FB-1870-41BC-980E-ED80E6A6E426}" presName="node" presStyleLbl="node1" presStyleIdx="0" presStyleCnt="4">
        <dgm:presLayoutVars>
          <dgm:bulletEnabled val="1"/>
        </dgm:presLayoutVars>
      </dgm:prSet>
      <dgm:spPr/>
    </dgm:pt>
    <dgm:pt modelId="{DEEE3609-06B6-453F-9073-D9A0B578701E}" type="pres">
      <dgm:prSet presAssocID="{B0EF56E1-9E0D-480A-9E89-AB56C77AEB61}" presName="sibTrans" presStyleCnt="0"/>
      <dgm:spPr/>
    </dgm:pt>
    <dgm:pt modelId="{66C98242-B1B4-42B0-AD99-2BA815818A4F}" type="pres">
      <dgm:prSet presAssocID="{3AF51501-8EB6-4DED-8603-60092FDD208D}" presName="node" presStyleLbl="node1" presStyleIdx="1" presStyleCnt="4">
        <dgm:presLayoutVars>
          <dgm:bulletEnabled val="1"/>
        </dgm:presLayoutVars>
      </dgm:prSet>
      <dgm:spPr/>
    </dgm:pt>
    <dgm:pt modelId="{B32EB09F-5A7C-4B1C-BACC-BD463B2C83D6}" type="pres">
      <dgm:prSet presAssocID="{0A8554D1-86E4-44A8-9827-DC0DC32E4ED0}" presName="sibTrans" presStyleCnt="0"/>
      <dgm:spPr/>
    </dgm:pt>
    <dgm:pt modelId="{51EAB058-3BCA-4EA2-8ED8-D3326B376F9B}" type="pres">
      <dgm:prSet presAssocID="{D7CC4BF3-F9EC-4B02-9AEF-324785F48723}" presName="node" presStyleLbl="node1" presStyleIdx="2" presStyleCnt="4">
        <dgm:presLayoutVars>
          <dgm:bulletEnabled val="1"/>
        </dgm:presLayoutVars>
      </dgm:prSet>
      <dgm:spPr/>
    </dgm:pt>
    <dgm:pt modelId="{8E66048D-F52C-4863-A8E0-C6B33D3072CE}" type="pres">
      <dgm:prSet presAssocID="{6F1728B2-4C05-4989-B219-B7D390C6AC0F}" presName="sibTrans" presStyleCnt="0"/>
      <dgm:spPr/>
    </dgm:pt>
    <dgm:pt modelId="{BB2934A9-2109-4760-8873-85E23C9E242A}" type="pres">
      <dgm:prSet presAssocID="{61669219-715C-41FB-9CA7-DCC4F2839AA8}" presName="node" presStyleLbl="node1" presStyleIdx="3" presStyleCnt="4" custLinFactNeighborX="-901" custLinFactNeighborY="-2035">
        <dgm:presLayoutVars>
          <dgm:bulletEnabled val="1"/>
        </dgm:presLayoutVars>
      </dgm:prSet>
      <dgm:spPr/>
    </dgm:pt>
  </dgm:ptLst>
  <dgm:cxnLst>
    <dgm:cxn modelId="{9AF22001-9F11-4D24-9209-D0694EC47E90}" srcId="{140EBC8E-C64B-42A2-A16B-120B74E97C2E}" destId="{D7CC4BF3-F9EC-4B02-9AEF-324785F48723}" srcOrd="2" destOrd="0" parTransId="{6888D843-AA33-44D6-B19D-6A37EFEEF317}" sibTransId="{6F1728B2-4C05-4989-B219-B7D390C6AC0F}"/>
    <dgm:cxn modelId="{7CE60D1E-E637-4284-B071-00C8D0B2FEED}" srcId="{140EBC8E-C64B-42A2-A16B-120B74E97C2E}" destId="{61669219-715C-41FB-9CA7-DCC4F2839AA8}" srcOrd="3" destOrd="0" parTransId="{BDADB0F8-51DF-4B95-99A2-307D8FA25E7A}" sibTransId="{E8892D07-E30E-4192-A919-A9853116AB3F}"/>
    <dgm:cxn modelId="{2DF2335C-F044-47F8-988F-3C54990E4DA6}" type="presOf" srcId="{3AF51501-8EB6-4DED-8603-60092FDD208D}" destId="{66C98242-B1B4-42B0-AD99-2BA815818A4F}" srcOrd="0" destOrd="0" presId="urn:microsoft.com/office/officeart/2005/8/layout/default"/>
    <dgm:cxn modelId="{113F9056-8F85-4035-AD3E-CD29988F30D7}" type="presOf" srcId="{0B2561FB-1870-41BC-980E-ED80E6A6E426}" destId="{BEC1CE22-3540-4FDE-95D5-D50B5EB3EB73}" srcOrd="0" destOrd="0" presId="urn:microsoft.com/office/officeart/2005/8/layout/default"/>
    <dgm:cxn modelId="{2EEF0398-9152-4C24-A5B7-D1404DDE3F65}" type="presOf" srcId="{61669219-715C-41FB-9CA7-DCC4F2839AA8}" destId="{BB2934A9-2109-4760-8873-85E23C9E242A}" srcOrd="0" destOrd="0" presId="urn:microsoft.com/office/officeart/2005/8/layout/default"/>
    <dgm:cxn modelId="{3D6E7EA4-A993-4150-BAC9-6A5696A0B9FD}" srcId="{140EBC8E-C64B-42A2-A16B-120B74E97C2E}" destId="{0B2561FB-1870-41BC-980E-ED80E6A6E426}" srcOrd="0" destOrd="0" parTransId="{8E9E7B48-EFC0-4C5D-B23B-F7063DEE4C26}" sibTransId="{B0EF56E1-9E0D-480A-9E89-AB56C77AEB61}"/>
    <dgm:cxn modelId="{7BA2B1AC-6952-4E60-905B-C43CC5111171}" type="presOf" srcId="{140EBC8E-C64B-42A2-A16B-120B74E97C2E}" destId="{581056F1-C272-4E09-A58D-9FE13288D481}" srcOrd="0" destOrd="0" presId="urn:microsoft.com/office/officeart/2005/8/layout/default"/>
    <dgm:cxn modelId="{16C651BE-A0BB-4BC5-99AC-3E430976918F}" srcId="{140EBC8E-C64B-42A2-A16B-120B74E97C2E}" destId="{3AF51501-8EB6-4DED-8603-60092FDD208D}" srcOrd="1" destOrd="0" parTransId="{7CE56589-F8C6-42B9-B66D-27A668024C34}" sibTransId="{0A8554D1-86E4-44A8-9827-DC0DC32E4ED0}"/>
    <dgm:cxn modelId="{9E3492EC-8440-40EE-B82A-22D977189366}" type="presOf" srcId="{D7CC4BF3-F9EC-4B02-9AEF-324785F48723}" destId="{51EAB058-3BCA-4EA2-8ED8-D3326B376F9B}" srcOrd="0" destOrd="0" presId="urn:microsoft.com/office/officeart/2005/8/layout/default"/>
    <dgm:cxn modelId="{01FDAD1E-6641-4D5B-ADF5-ABC247C4A89E}" type="presParOf" srcId="{581056F1-C272-4E09-A58D-9FE13288D481}" destId="{BEC1CE22-3540-4FDE-95D5-D50B5EB3EB73}" srcOrd="0" destOrd="0" presId="urn:microsoft.com/office/officeart/2005/8/layout/default"/>
    <dgm:cxn modelId="{26C49101-81AB-4AAB-839B-F401C37520DB}" type="presParOf" srcId="{581056F1-C272-4E09-A58D-9FE13288D481}" destId="{DEEE3609-06B6-453F-9073-D9A0B578701E}" srcOrd="1" destOrd="0" presId="urn:microsoft.com/office/officeart/2005/8/layout/default"/>
    <dgm:cxn modelId="{151F603F-52FE-4CE8-BA51-37BAB665E35B}" type="presParOf" srcId="{581056F1-C272-4E09-A58D-9FE13288D481}" destId="{66C98242-B1B4-42B0-AD99-2BA815818A4F}" srcOrd="2" destOrd="0" presId="urn:microsoft.com/office/officeart/2005/8/layout/default"/>
    <dgm:cxn modelId="{B3240427-150F-4B3F-B408-3BDC00375A07}" type="presParOf" srcId="{581056F1-C272-4E09-A58D-9FE13288D481}" destId="{B32EB09F-5A7C-4B1C-BACC-BD463B2C83D6}" srcOrd="3" destOrd="0" presId="urn:microsoft.com/office/officeart/2005/8/layout/default"/>
    <dgm:cxn modelId="{4301D3A5-2754-4FB3-9A64-97603B5C2746}" type="presParOf" srcId="{581056F1-C272-4E09-A58D-9FE13288D481}" destId="{51EAB058-3BCA-4EA2-8ED8-D3326B376F9B}" srcOrd="4" destOrd="0" presId="urn:microsoft.com/office/officeart/2005/8/layout/default"/>
    <dgm:cxn modelId="{B6DF5234-2FA0-4633-94BD-1CEB1B31C272}" type="presParOf" srcId="{581056F1-C272-4E09-A58D-9FE13288D481}" destId="{8E66048D-F52C-4863-A8E0-C6B33D3072CE}" srcOrd="5" destOrd="0" presId="urn:microsoft.com/office/officeart/2005/8/layout/default"/>
    <dgm:cxn modelId="{CE7D7204-6BFB-41F9-9F9A-7DCB4CC5A06C}" type="presParOf" srcId="{581056F1-C272-4E09-A58D-9FE13288D481}" destId="{BB2934A9-2109-4760-8873-85E23C9E242A}" srcOrd="6"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F6F050-6C3C-4D15-9DD7-DF20014DCD3B}"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C2B5E9B4-E945-44F0-A319-91B72890F228}">
      <dgm:prSet/>
      <dgm:spPr/>
      <dgm:t>
        <a:bodyPr/>
        <a:lstStyle/>
        <a:p>
          <a:r>
            <a:rPr lang="en-IN" dirty="0">
              <a:latin typeface="Times New Roman" panose="02020603050405020304" pitchFamily="18" charset="0"/>
              <a:cs typeface="Times New Roman" panose="02020603050405020304" pitchFamily="18" charset="0"/>
            </a:rPr>
            <a:t>Customer Service </a:t>
          </a:r>
          <a:endParaRPr lang="en-US" dirty="0">
            <a:latin typeface="Times New Roman" panose="02020603050405020304" pitchFamily="18" charset="0"/>
            <a:cs typeface="Times New Roman" panose="02020603050405020304" pitchFamily="18" charset="0"/>
          </a:endParaRPr>
        </a:p>
      </dgm:t>
    </dgm:pt>
    <dgm:pt modelId="{272849EA-5E14-4D75-830D-D07E1BD4AF06}" type="parTrans" cxnId="{6BA9C082-E360-4E51-9455-B91C0AA6E3DC}">
      <dgm:prSet/>
      <dgm:spPr/>
      <dgm:t>
        <a:bodyPr/>
        <a:lstStyle/>
        <a:p>
          <a:endParaRPr lang="en-US"/>
        </a:p>
      </dgm:t>
    </dgm:pt>
    <dgm:pt modelId="{C6BB0936-9B75-4C97-B5BE-2A17D5C376A8}" type="sibTrans" cxnId="{6BA9C082-E360-4E51-9455-B91C0AA6E3DC}">
      <dgm:prSet/>
      <dgm:spPr/>
      <dgm:t>
        <a:bodyPr/>
        <a:lstStyle/>
        <a:p>
          <a:endParaRPr lang="en-US"/>
        </a:p>
      </dgm:t>
    </dgm:pt>
    <dgm:pt modelId="{5358FA60-ECEC-48E5-AC02-C4DA3B5EF1F4}">
      <dgm:prSet/>
      <dgm:spPr/>
      <dgm:t>
        <a:bodyPr/>
        <a:lstStyle/>
        <a:p>
          <a:r>
            <a:rPr lang="en-IN" dirty="0">
              <a:latin typeface="Times New Roman" panose="02020603050405020304" pitchFamily="18" charset="0"/>
              <a:cs typeface="Times New Roman" panose="02020603050405020304" pitchFamily="18" charset="0"/>
            </a:rPr>
            <a:t>Medicine</a:t>
          </a:r>
          <a:endParaRPr lang="en-US" dirty="0">
            <a:latin typeface="Times New Roman" panose="02020603050405020304" pitchFamily="18" charset="0"/>
            <a:cs typeface="Times New Roman" panose="02020603050405020304" pitchFamily="18" charset="0"/>
          </a:endParaRPr>
        </a:p>
      </dgm:t>
    </dgm:pt>
    <dgm:pt modelId="{B7B33C1B-1344-4C8E-8511-31DFD3BF9860}" type="parTrans" cxnId="{83271AAB-9680-4A03-88A2-85B28E91BA9C}">
      <dgm:prSet/>
      <dgm:spPr/>
      <dgm:t>
        <a:bodyPr/>
        <a:lstStyle/>
        <a:p>
          <a:endParaRPr lang="en-US"/>
        </a:p>
      </dgm:t>
    </dgm:pt>
    <dgm:pt modelId="{596EB59C-5906-4C16-BBCA-9623FE802928}" type="sibTrans" cxnId="{83271AAB-9680-4A03-88A2-85B28E91BA9C}">
      <dgm:prSet/>
      <dgm:spPr/>
      <dgm:t>
        <a:bodyPr/>
        <a:lstStyle/>
        <a:p>
          <a:endParaRPr lang="en-US"/>
        </a:p>
      </dgm:t>
    </dgm:pt>
    <dgm:pt modelId="{F9AFD881-EFA9-4C17-8E81-AC3005F852DF}">
      <dgm:prSet/>
      <dgm:spPr/>
      <dgm:t>
        <a:bodyPr/>
        <a:lstStyle/>
        <a:p>
          <a:r>
            <a:rPr lang="en-IN" dirty="0">
              <a:latin typeface="Times New Roman" panose="02020603050405020304" pitchFamily="18" charset="0"/>
              <a:cs typeface="Times New Roman" panose="02020603050405020304" pitchFamily="18" charset="0"/>
            </a:rPr>
            <a:t>Tourism</a:t>
          </a:r>
          <a:endParaRPr lang="en-US" dirty="0">
            <a:latin typeface="Times New Roman" panose="02020603050405020304" pitchFamily="18" charset="0"/>
            <a:cs typeface="Times New Roman" panose="02020603050405020304" pitchFamily="18" charset="0"/>
          </a:endParaRPr>
        </a:p>
      </dgm:t>
    </dgm:pt>
    <dgm:pt modelId="{B9C9ED1E-4A25-4E62-9481-75BF4BF6D3DF}" type="parTrans" cxnId="{943E4031-1F27-4FF5-BB66-CDE549968379}">
      <dgm:prSet/>
      <dgm:spPr/>
      <dgm:t>
        <a:bodyPr/>
        <a:lstStyle/>
        <a:p>
          <a:endParaRPr lang="en-US"/>
        </a:p>
      </dgm:t>
    </dgm:pt>
    <dgm:pt modelId="{142CC1AC-0786-4614-946B-C0345ED5F615}" type="sibTrans" cxnId="{943E4031-1F27-4FF5-BB66-CDE549968379}">
      <dgm:prSet/>
      <dgm:spPr/>
      <dgm:t>
        <a:bodyPr/>
        <a:lstStyle/>
        <a:p>
          <a:endParaRPr lang="en-US"/>
        </a:p>
      </dgm:t>
    </dgm:pt>
    <dgm:pt modelId="{BFB80A60-636B-476D-8CEF-1E1D84692E11}">
      <dgm:prSet/>
      <dgm:spPr/>
      <dgm:t>
        <a:bodyPr/>
        <a:lstStyle/>
        <a:p>
          <a:r>
            <a:rPr lang="en-US" dirty="0">
              <a:latin typeface="Times New Roman" panose="02020603050405020304" pitchFamily="18" charset="0"/>
              <a:cs typeface="Times New Roman" panose="02020603050405020304" pitchFamily="18" charset="0"/>
            </a:rPr>
            <a:t>Online Shopping</a:t>
          </a:r>
        </a:p>
      </dgm:t>
    </dgm:pt>
    <dgm:pt modelId="{C3F14FD7-6244-4750-9033-2C554D6D6465}" type="parTrans" cxnId="{7D6DB1DD-071D-4C8D-AD1F-949EA1E0B1A8}">
      <dgm:prSet/>
      <dgm:spPr/>
      <dgm:t>
        <a:bodyPr/>
        <a:lstStyle/>
        <a:p>
          <a:endParaRPr lang="en-US"/>
        </a:p>
      </dgm:t>
    </dgm:pt>
    <dgm:pt modelId="{F8C88822-E8D2-4741-8619-7AB46C83BAFB}" type="sibTrans" cxnId="{7D6DB1DD-071D-4C8D-AD1F-949EA1E0B1A8}">
      <dgm:prSet/>
      <dgm:spPr/>
      <dgm:t>
        <a:bodyPr/>
        <a:lstStyle/>
        <a:p>
          <a:endParaRPr lang="en-US"/>
        </a:p>
      </dgm:t>
    </dgm:pt>
    <dgm:pt modelId="{A83A3A19-A475-4276-B9EE-7BA04B3DE186}">
      <dgm:prSet/>
      <dgm:spPr/>
      <dgm:t>
        <a:bodyPr/>
        <a:lstStyle/>
        <a:p>
          <a:r>
            <a:rPr lang="en-IN" dirty="0">
              <a:latin typeface="Times New Roman" panose="02020603050405020304" pitchFamily="18" charset="0"/>
              <a:cs typeface="Times New Roman" panose="02020603050405020304" pitchFamily="18" charset="0"/>
            </a:rPr>
            <a:t>In-App Support</a:t>
          </a:r>
          <a:endParaRPr lang="en-US" dirty="0">
            <a:latin typeface="Times New Roman" panose="02020603050405020304" pitchFamily="18" charset="0"/>
            <a:cs typeface="Times New Roman" panose="02020603050405020304" pitchFamily="18" charset="0"/>
          </a:endParaRPr>
        </a:p>
      </dgm:t>
    </dgm:pt>
    <dgm:pt modelId="{AA63E299-7A18-470B-901D-3C16635087E9}" type="parTrans" cxnId="{A6838824-68B6-4117-ACCF-F87F3AF12DDC}">
      <dgm:prSet/>
      <dgm:spPr/>
      <dgm:t>
        <a:bodyPr/>
        <a:lstStyle/>
        <a:p>
          <a:endParaRPr lang="en-US"/>
        </a:p>
      </dgm:t>
    </dgm:pt>
    <dgm:pt modelId="{E0A9D80D-5A75-4044-8921-FDD5576B8800}" type="sibTrans" cxnId="{A6838824-68B6-4117-ACCF-F87F3AF12DDC}">
      <dgm:prSet/>
      <dgm:spPr/>
      <dgm:t>
        <a:bodyPr/>
        <a:lstStyle/>
        <a:p>
          <a:endParaRPr lang="en-US"/>
        </a:p>
      </dgm:t>
    </dgm:pt>
    <dgm:pt modelId="{3B6FC6E5-E014-4FFC-BEDF-226F3952701C}">
      <dgm:prSet/>
      <dgm:spPr/>
      <dgm:t>
        <a:bodyPr/>
        <a:lstStyle/>
        <a:p>
          <a:r>
            <a:rPr lang="en-IN" dirty="0">
              <a:latin typeface="Times New Roman" panose="02020603050405020304" pitchFamily="18" charset="0"/>
              <a:cs typeface="Times New Roman" panose="02020603050405020304" pitchFamily="18" charset="0"/>
            </a:rPr>
            <a:t>News</a:t>
          </a:r>
          <a:endParaRPr lang="en-US" dirty="0">
            <a:latin typeface="Times New Roman" panose="02020603050405020304" pitchFamily="18" charset="0"/>
            <a:cs typeface="Times New Roman" panose="02020603050405020304" pitchFamily="18" charset="0"/>
          </a:endParaRPr>
        </a:p>
      </dgm:t>
    </dgm:pt>
    <dgm:pt modelId="{085760A5-2158-4E72-9BB6-6518ED79ED6E}" type="parTrans" cxnId="{5497ECC9-03F9-4194-BA26-232E4C4C7F4E}">
      <dgm:prSet/>
      <dgm:spPr/>
      <dgm:t>
        <a:bodyPr/>
        <a:lstStyle/>
        <a:p>
          <a:endParaRPr lang="en-US"/>
        </a:p>
      </dgm:t>
    </dgm:pt>
    <dgm:pt modelId="{31D83588-82C1-4D54-95AD-7562DFADCAD7}" type="sibTrans" cxnId="{5497ECC9-03F9-4194-BA26-232E4C4C7F4E}">
      <dgm:prSet/>
      <dgm:spPr/>
      <dgm:t>
        <a:bodyPr/>
        <a:lstStyle/>
        <a:p>
          <a:endParaRPr lang="en-US"/>
        </a:p>
      </dgm:t>
    </dgm:pt>
    <dgm:pt modelId="{00C7D64E-E36D-4F45-A176-062F6DB4CA47}" type="pres">
      <dgm:prSet presAssocID="{62F6F050-6C3C-4D15-9DD7-DF20014DCD3B}" presName="root" presStyleCnt="0">
        <dgm:presLayoutVars>
          <dgm:dir/>
          <dgm:resizeHandles val="exact"/>
        </dgm:presLayoutVars>
      </dgm:prSet>
      <dgm:spPr/>
    </dgm:pt>
    <dgm:pt modelId="{5DE409B3-E024-481A-8B4F-CAC90E9F99B6}" type="pres">
      <dgm:prSet presAssocID="{62F6F050-6C3C-4D15-9DD7-DF20014DCD3B}" presName="container" presStyleCnt="0">
        <dgm:presLayoutVars>
          <dgm:dir/>
          <dgm:resizeHandles val="exact"/>
        </dgm:presLayoutVars>
      </dgm:prSet>
      <dgm:spPr/>
    </dgm:pt>
    <dgm:pt modelId="{C92EAEA2-70DE-4539-8805-F8980838F97E}" type="pres">
      <dgm:prSet presAssocID="{C2B5E9B4-E945-44F0-A319-91B72890F228}" presName="compNode" presStyleCnt="0"/>
      <dgm:spPr/>
    </dgm:pt>
    <dgm:pt modelId="{0389C4A2-B3A6-4B86-8B40-5C5D5C0FD773}" type="pres">
      <dgm:prSet presAssocID="{C2B5E9B4-E945-44F0-A319-91B72890F228}" presName="iconBgRect" presStyleLbl="bgShp" presStyleIdx="0" presStyleCnt="6"/>
      <dgm:spPr/>
    </dgm:pt>
    <dgm:pt modelId="{5E10117A-234B-4CAB-B06E-B2A6BC2D4880}" type="pres">
      <dgm:prSet presAssocID="{C2B5E9B4-E945-44F0-A319-91B72890F2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718EE4B3-7C65-4374-9CF7-77872704B731}" type="pres">
      <dgm:prSet presAssocID="{C2B5E9B4-E945-44F0-A319-91B72890F228}" presName="spaceRect" presStyleCnt="0"/>
      <dgm:spPr/>
    </dgm:pt>
    <dgm:pt modelId="{92DF6999-C83D-4A03-BB98-4B12C4908DD7}" type="pres">
      <dgm:prSet presAssocID="{C2B5E9B4-E945-44F0-A319-91B72890F228}" presName="textRect" presStyleLbl="revTx" presStyleIdx="0" presStyleCnt="6">
        <dgm:presLayoutVars>
          <dgm:chMax val="1"/>
          <dgm:chPref val="1"/>
        </dgm:presLayoutVars>
      </dgm:prSet>
      <dgm:spPr/>
    </dgm:pt>
    <dgm:pt modelId="{B7BBE486-45B9-4933-A8EC-739758C4FE17}" type="pres">
      <dgm:prSet presAssocID="{C6BB0936-9B75-4C97-B5BE-2A17D5C376A8}" presName="sibTrans" presStyleLbl="sibTrans2D1" presStyleIdx="0" presStyleCnt="0"/>
      <dgm:spPr/>
    </dgm:pt>
    <dgm:pt modelId="{2836D6F5-5E02-432F-B2AF-8AC39F1C4EA2}" type="pres">
      <dgm:prSet presAssocID="{5358FA60-ECEC-48E5-AC02-C4DA3B5EF1F4}" presName="compNode" presStyleCnt="0"/>
      <dgm:spPr/>
    </dgm:pt>
    <dgm:pt modelId="{89198D70-79D1-49A1-B0CD-3AA87C736EF5}" type="pres">
      <dgm:prSet presAssocID="{5358FA60-ECEC-48E5-AC02-C4DA3B5EF1F4}" presName="iconBgRect" presStyleLbl="bgShp" presStyleIdx="1" presStyleCnt="6"/>
      <dgm:spPr/>
    </dgm:pt>
    <dgm:pt modelId="{EB6689FD-0F13-422D-9F55-065A39E0C003}" type="pres">
      <dgm:prSet presAssocID="{5358FA60-ECEC-48E5-AC02-C4DA3B5EF1F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FFABD845-6B9A-4EDF-8CE8-C5E4A701CB98}" type="pres">
      <dgm:prSet presAssocID="{5358FA60-ECEC-48E5-AC02-C4DA3B5EF1F4}" presName="spaceRect" presStyleCnt="0"/>
      <dgm:spPr/>
    </dgm:pt>
    <dgm:pt modelId="{7FE2B8B0-C5D7-4546-9F2E-E0208689F4E9}" type="pres">
      <dgm:prSet presAssocID="{5358FA60-ECEC-48E5-AC02-C4DA3B5EF1F4}" presName="textRect" presStyleLbl="revTx" presStyleIdx="1" presStyleCnt="6">
        <dgm:presLayoutVars>
          <dgm:chMax val="1"/>
          <dgm:chPref val="1"/>
        </dgm:presLayoutVars>
      </dgm:prSet>
      <dgm:spPr/>
    </dgm:pt>
    <dgm:pt modelId="{42B5A9C7-2960-4C7F-8427-427FA33A722F}" type="pres">
      <dgm:prSet presAssocID="{596EB59C-5906-4C16-BBCA-9623FE802928}" presName="sibTrans" presStyleLbl="sibTrans2D1" presStyleIdx="0" presStyleCnt="0"/>
      <dgm:spPr/>
    </dgm:pt>
    <dgm:pt modelId="{2C0095FD-CA8F-4F52-90EC-77681634F9D3}" type="pres">
      <dgm:prSet presAssocID="{F9AFD881-EFA9-4C17-8E81-AC3005F852DF}" presName="compNode" presStyleCnt="0"/>
      <dgm:spPr/>
    </dgm:pt>
    <dgm:pt modelId="{89C09813-2F16-42E8-8545-B16799F20BFB}" type="pres">
      <dgm:prSet presAssocID="{F9AFD881-EFA9-4C17-8E81-AC3005F852DF}" presName="iconBgRect" presStyleLbl="bgShp" presStyleIdx="2" presStyleCnt="6"/>
      <dgm:spPr/>
    </dgm:pt>
    <dgm:pt modelId="{13C91DA4-4433-4DFE-BADF-C6DE223570C1}" type="pres">
      <dgm:prSet presAssocID="{F9AFD881-EFA9-4C17-8E81-AC3005F852D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6B050FF5-97CC-41FB-B86E-C8FA451CD37A}" type="pres">
      <dgm:prSet presAssocID="{F9AFD881-EFA9-4C17-8E81-AC3005F852DF}" presName="spaceRect" presStyleCnt="0"/>
      <dgm:spPr/>
    </dgm:pt>
    <dgm:pt modelId="{CD4EA4A5-AD30-4474-A925-FF6976BFA21D}" type="pres">
      <dgm:prSet presAssocID="{F9AFD881-EFA9-4C17-8E81-AC3005F852DF}" presName="textRect" presStyleLbl="revTx" presStyleIdx="2" presStyleCnt="6">
        <dgm:presLayoutVars>
          <dgm:chMax val="1"/>
          <dgm:chPref val="1"/>
        </dgm:presLayoutVars>
      </dgm:prSet>
      <dgm:spPr/>
    </dgm:pt>
    <dgm:pt modelId="{90A6E87E-EC40-4BA3-8240-E47F51444415}" type="pres">
      <dgm:prSet presAssocID="{142CC1AC-0786-4614-946B-C0345ED5F615}" presName="sibTrans" presStyleLbl="sibTrans2D1" presStyleIdx="0" presStyleCnt="0"/>
      <dgm:spPr/>
    </dgm:pt>
    <dgm:pt modelId="{50135AD5-9055-4EFE-B831-987E4F5EA3BD}" type="pres">
      <dgm:prSet presAssocID="{BFB80A60-636B-476D-8CEF-1E1D84692E11}" presName="compNode" presStyleCnt="0"/>
      <dgm:spPr/>
    </dgm:pt>
    <dgm:pt modelId="{F84A370D-E999-4643-A5E0-8953B4838D43}" type="pres">
      <dgm:prSet presAssocID="{BFB80A60-636B-476D-8CEF-1E1D84692E11}" presName="iconBgRect" presStyleLbl="bgShp" presStyleIdx="3" presStyleCnt="6"/>
      <dgm:spPr/>
    </dgm:pt>
    <dgm:pt modelId="{547DEFB9-DE15-4C9A-9480-DA2B6823F115}" type="pres">
      <dgm:prSet presAssocID="{BFB80A60-636B-476D-8CEF-1E1D84692E1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721561C8-E887-43FC-BC1E-3B1D2FB1AB8E}" type="pres">
      <dgm:prSet presAssocID="{BFB80A60-636B-476D-8CEF-1E1D84692E11}" presName="spaceRect" presStyleCnt="0"/>
      <dgm:spPr/>
    </dgm:pt>
    <dgm:pt modelId="{7F86FA44-A1B6-4BD3-9C7B-443A9FBC710C}" type="pres">
      <dgm:prSet presAssocID="{BFB80A60-636B-476D-8CEF-1E1D84692E11}" presName="textRect" presStyleLbl="revTx" presStyleIdx="3" presStyleCnt="6">
        <dgm:presLayoutVars>
          <dgm:chMax val="1"/>
          <dgm:chPref val="1"/>
        </dgm:presLayoutVars>
      </dgm:prSet>
      <dgm:spPr/>
    </dgm:pt>
    <dgm:pt modelId="{D7E49CFB-8173-4249-8FC0-6742269762DE}" type="pres">
      <dgm:prSet presAssocID="{F8C88822-E8D2-4741-8619-7AB46C83BAFB}" presName="sibTrans" presStyleLbl="sibTrans2D1" presStyleIdx="0" presStyleCnt="0"/>
      <dgm:spPr/>
    </dgm:pt>
    <dgm:pt modelId="{0531F91A-1C4C-4157-9D20-15270646EB30}" type="pres">
      <dgm:prSet presAssocID="{A83A3A19-A475-4276-B9EE-7BA04B3DE186}" presName="compNode" presStyleCnt="0"/>
      <dgm:spPr/>
    </dgm:pt>
    <dgm:pt modelId="{892710AF-8C73-461A-B218-C41E2D5C2032}" type="pres">
      <dgm:prSet presAssocID="{A83A3A19-A475-4276-B9EE-7BA04B3DE186}" presName="iconBgRect" presStyleLbl="bgShp" presStyleIdx="4" presStyleCnt="6"/>
      <dgm:spPr/>
    </dgm:pt>
    <dgm:pt modelId="{1D8E247F-D0F8-4AF2-9885-DB1559320569}" type="pres">
      <dgm:prSet presAssocID="{A83A3A19-A475-4276-B9EE-7BA04B3DE18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A7A8ED45-E564-4B15-B94C-6EACF1E70DF8}" type="pres">
      <dgm:prSet presAssocID="{A83A3A19-A475-4276-B9EE-7BA04B3DE186}" presName="spaceRect" presStyleCnt="0"/>
      <dgm:spPr/>
    </dgm:pt>
    <dgm:pt modelId="{51620F10-3BC5-4C96-91D6-E4E27B4089D6}" type="pres">
      <dgm:prSet presAssocID="{A83A3A19-A475-4276-B9EE-7BA04B3DE186}" presName="textRect" presStyleLbl="revTx" presStyleIdx="4" presStyleCnt="6" custScaleX="88525">
        <dgm:presLayoutVars>
          <dgm:chMax val="1"/>
          <dgm:chPref val="1"/>
        </dgm:presLayoutVars>
      </dgm:prSet>
      <dgm:spPr/>
    </dgm:pt>
    <dgm:pt modelId="{56EDC136-C7B3-4DF7-9DB2-750DF4405A01}" type="pres">
      <dgm:prSet presAssocID="{E0A9D80D-5A75-4044-8921-FDD5576B8800}" presName="sibTrans" presStyleLbl="sibTrans2D1" presStyleIdx="0" presStyleCnt="0"/>
      <dgm:spPr/>
    </dgm:pt>
    <dgm:pt modelId="{39F039B4-11E4-4BC0-A8C1-B974173411D7}" type="pres">
      <dgm:prSet presAssocID="{3B6FC6E5-E014-4FFC-BEDF-226F3952701C}" presName="compNode" presStyleCnt="0"/>
      <dgm:spPr/>
    </dgm:pt>
    <dgm:pt modelId="{202F90A3-BC91-4074-9945-DB430B8C889C}" type="pres">
      <dgm:prSet presAssocID="{3B6FC6E5-E014-4FFC-BEDF-226F3952701C}" presName="iconBgRect" presStyleLbl="bgShp" presStyleIdx="5" presStyleCnt="6" custLinFactNeighborX="14613" custLinFactNeighborY="-2248"/>
      <dgm:spPr/>
    </dgm:pt>
    <dgm:pt modelId="{FD2E576E-C2CC-4C16-BFC2-8FEBF7782A82}" type="pres">
      <dgm:prSet presAssocID="{3B6FC6E5-E014-4FFC-BEDF-226F3952701C}" presName="iconRect" presStyleLbl="node1" presStyleIdx="5" presStyleCnt="6" custLinFactNeighborX="29071" custLinFactNeighborY="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wspaper"/>
        </a:ext>
      </dgm:extLst>
    </dgm:pt>
    <dgm:pt modelId="{A986879F-4E0E-4EB7-921D-FDE4475FB39F}" type="pres">
      <dgm:prSet presAssocID="{3B6FC6E5-E014-4FFC-BEDF-226F3952701C}" presName="spaceRect" presStyleCnt="0"/>
      <dgm:spPr/>
    </dgm:pt>
    <dgm:pt modelId="{FA2EB3DC-4E70-40A3-883A-21E9E19DC119}" type="pres">
      <dgm:prSet presAssocID="{3B6FC6E5-E014-4FFC-BEDF-226F3952701C}" presName="textRect" presStyleLbl="revTx" presStyleIdx="5" presStyleCnt="6" custLinFactNeighborX="2752" custLinFactNeighborY="-3372">
        <dgm:presLayoutVars>
          <dgm:chMax val="1"/>
          <dgm:chPref val="1"/>
        </dgm:presLayoutVars>
      </dgm:prSet>
      <dgm:spPr/>
    </dgm:pt>
  </dgm:ptLst>
  <dgm:cxnLst>
    <dgm:cxn modelId="{8C48F207-7759-4A23-961A-3CD9491B20B6}" type="presOf" srcId="{E0A9D80D-5A75-4044-8921-FDD5576B8800}" destId="{56EDC136-C7B3-4DF7-9DB2-750DF4405A01}" srcOrd="0" destOrd="0" presId="urn:microsoft.com/office/officeart/2018/2/layout/IconCircleList"/>
    <dgm:cxn modelId="{A6838824-68B6-4117-ACCF-F87F3AF12DDC}" srcId="{62F6F050-6C3C-4D15-9DD7-DF20014DCD3B}" destId="{A83A3A19-A475-4276-B9EE-7BA04B3DE186}" srcOrd="4" destOrd="0" parTransId="{AA63E299-7A18-470B-901D-3C16635087E9}" sibTransId="{E0A9D80D-5A75-4044-8921-FDD5576B8800}"/>
    <dgm:cxn modelId="{BB80C726-4B19-4E85-AAAB-9D7E140DC552}" type="presOf" srcId="{5358FA60-ECEC-48E5-AC02-C4DA3B5EF1F4}" destId="{7FE2B8B0-C5D7-4546-9F2E-E0208689F4E9}" srcOrd="0" destOrd="0" presId="urn:microsoft.com/office/officeart/2018/2/layout/IconCircleList"/>
    <dgm:cxn modelId="{943E4031-1F27-4FF5-BB66-CDE549968379}" srcId="{62F6F050-6C3C-4D15-9DD7-DF20014DCD3B}" destId="{F9AFD881-EFA9-4C17-8E81-AC3005F852DF}" srcOrd="2" destOrd="0" parTransId="{B9C9ED1E-4A25-4E62-9481-75BF4BF6D3DF}" sibTransId="{142CC1AC-0786-4614-946B-C0345ED5F615}"/>
    <dgm:cxn modelId="{BF967233-A79A-40AF-BC74-2A0261B195A5}" type="presOf" srcId="{142CC1AC-0786-4614-946B-C0345ED5F615}" destId="{90A6E87E-EC40-4BA3-8240-E47F51444415}" srcOrd="0" destOrd="0" presId="urn:microsoft.com/office/officeart/2018/2/layout/IconCircleList"/>
    <dgm:cxn modelId="{EE049D36-C890-49D9-952B-A9CB9D063649}" type="presOf" srcId="{3B6FC6E5-E014-4FFC-BEDF-226F3952701C}" destId="{FA2EB3DC-4E70-40A3-883A-21E9E19DC119}" srcOrd="0" destOrd="0" presId="urn:microsoft.com/office/officeart/2018/2/layout/IconCircleList"/>
    <dgm:cxn modelId="{ADFA306D-D679-46D2-8DC2-0001A4BEFC93}" type="presOf" srcId="{C6BB0936-9B75-4C97-B5BE-2A17D5C376A8}" destId="{B7BBE486-45B9-4933-A8EC-739758C4FE17}" srcOrd="0" destOrd="0" presId="urn:microsoft.com/office/officeart/2018/2/layout/IconCircleList"/>
    <dgm:cxn modelId="{AE904874-8199-449B-B864-3029ECC22C8D}" type="presOf" srcId="{F8C88822-E8D2-4741-8619-7AB46C83BAFB}" destId="{D7E49CFB-8173-4249-8FC0-6742269762DE}" srcOrd="0" destOrd="0" presId="urn:microsoft.com/office/officeart/2018/2/layout/IconCircleList"/>
    <dgm:cxn modelId="{6BA9C082-E360-4E51-9455-B91C0AA6E3DC}" srcId="{62F6F050-6C3C-4D15-9DD7-DF20014DCD3B}" destId="{C2B5E9B4-E945-44F0-A319-91B72890F228}" srcOrd="0" destOrd="0" parTransId="{272849EA-5E14-4D75-830D-D07E1BD4AF06}" sibTransId="{C6BB0936-9B75-4C97-B5BE-2A17D5C376A8}"/>
    <dgm:cxn modelId="{83271AAB-9680-4A03-88A2-85B28E91BA9C}" srcId="{62F6F050-6C3C-4D15-9DD7-DF20014DCD3B}" destId="{5358FA60-ECEC-48E5-AC02-C4DA3B5EF1F4}" srcOrd="1" destOrd="0" parTransId="{B7B33C1B-1344-4C8E-8511-31DFD3BF9860}" sibTransId="{596EB59C-5906-4C16-BBCA-9623FE802928}"/>
    <dgm:cxn modelId="{245CFFAE-3224-4E8E-BD71-49AFD1A57425}" type="presOf" srcId="{C2B5E9B4-E945-44F0-A319-91B72890F228}" destId="{92DF6999-C83D-4A03-BB98-4B12C4908DD7}" srcOrd="0" destOrd="0" presId="urn:microsoft.com/office/officeart/2018/2/layout/IconCircleList"/>
    <dgm:cxn modelId="{BA2200B2-33E8-4CF4-80A1-78EB14232A52}" type="presOf" srcId="{A83A3A19-A475-4276-B9EE-7BA04B3DE186}" destId="{51620F10-3BC5-4C96-91D6-E4E27B4089D6}" srcOrd="0" destOrd="0" presId="urn:microsoft.com/office/officeart/2018/2/layout/IconCircleList"/>
    <dgm:cxn modelId="{948D33C2-62CC-4236-AF6C-96001213BCB0}" type="presOf" srcId="{62F6F050-6C3C-4D15-9DD7-DF20014DCD3B}" destId="{00C7D64E-E36D-4F45-A176-062F6DB4CA47}" srcOrd="0" destOrd="0" presId="urn:microsoft.com/office/officeart/2018/2/layout/IconCircleList"/>
    <dgm:cxn modelId="{5497ECC9-03F9-4194-BA26-232E4C4C7F4E}" srcId="{62F6F050-6C3C-4D15-9DD7-DF20014DCD3B}" destId="{3B6FC6E5-E014-4FFC-BEDF-226F3952701C}" srcOrd="5" destOrd="0" parTransId="{085760A5-2158-4E72-9BB6-6518ED79ED6E}" sibTransId="{31D83588-82C1-4D54-95AD-7562DFADCAD7}"/>
    <dgm:cxn modelId="{CF87BDCB-D3AA-4A77-8F4D-7D4B12F55B4D}" type="presOf" srcId="{BFB80A60-636B-476D-8CEF-1E1D84692E11}" destId="{7F86FA44-A1B6-4BD3-9C7B-443A9FBC710C}" srcOrd="0" destOrd="0" presId="urn:microsoft.com/office/officeart/2018/2/layout/IconCircleList"/>
    <dgm:cxn modelId="{833029D6-5CC7-47FE-8854-4EA781ED27A1}" type="presOf" srcId="{F9AFD881-EFA9-4C17-8E81-AC3005F852DF}" destId="{CD4EA4A5-AD30-4474-A925-FF6976BFA21D}" srcOrd="0" destOrd="0" presId="urn:microsoft.com/office/officeart/2018/2/layout/IconCircleList"/>
    <dgm:cxn modelId="{7D6DB1DD-071D-4C8D-AD1F-949EA1E0B1A8}" srcId="{62F6F050-6C3C-4D15-9DD7-DF20014DCD3B}" destId="{BFB80A60-636B-476D-8CEF-1E1D84692E11}" srcOrd="3" destOrd="0" parTransId="{C3F14FD7-6244-4750-9033-2C554D6D6465}" sibTransId="{F8C88822-E8D2-4741-8619-7AB46C83BAFB}"/>
    <dgm:cxn modelId="{E5F3A8F6-A332-4644-8CDC-212CAA4256D5}" type="presOf" srcId="{596EB59C-5906-4C16-BBCA-9623FE802928}" destId="{42B5A9C7-2960-4C7F-8427-427FA33A722F}" srcOrd="0" destOrd="0" presId="urn:microsoft.com/office/officeart/2018/2/layout/IconCircleList"/>
    <dgm:cxn modelId="{CD2721BE-F587-4E48-955E-2CD10B207A32}" type="presParOf" srcId="{00C7D64E-E36D-4F45-A176-062F6DB4CA47}" destId="{5DE409B3-E024-481A-8B4F-CAC90E9F99B6}" srcOrd="0" destOrd="0" presId="urn:microsoft.com/office/officeart/2018/2/layout/IconCircleList"/>
    <dgm:cxn modelId="{7696E26D-ECB6-4FD6-9ECB-66BA073069BF}" type="presParOf" srcId="{5DE409B3-E024-481A-8B4F-CAC90E9F99B6}" destId="{C92EAEA2-70DE-4539-8805-F8980838F97E}" srcOrd="0" destOrd="0" presId="urn:microsoft.com/office/officeart/2018/2/layout/IconCircleList"/>
    <dgm:cxn modelId="{78B4A13F-5D96-4B77-B399-FD1AC4E03E65}" type="presParOf" srcId="{C92EAEA2-70DE-4539-8805-F8980838F97E}" destId="{0389C4A2-B3A6-4B86-8B40-5C5D5C0FD773}" srcOrd="0" destOrd="0" presId="urn:microsoft.com/office/officeart/2018/2/layout/IconCircleList"/>
    <dgm:cxn modelId="{9396BEAD-9662-459F-B636-BEE1B7BAD36D}" type="presParOf" srcId="{C92EAEA2-70DE-4539-8805-F8980838F97E}" destId="{5E10117A-234B-4CAB-B06E-B2A6BC2D4880}" srcOrd="1" destOrd="0" presId="urn:microsoft.com/office/officeart/2018/2/layout/IconCircleList"/>
    <dgm:cxn modelId="{C36F10C3-55EA-4976-BDB3-4D5220FDFDAB}" type="presParOf" srcId="{C92EAEA2-70DE-4539-8805-F8980838F97E}" destId="{718EE4B3-7C65-4374-9CF7-77872704B731}" srcOrd="2" destOrd="0" presId="urn:microsoft.com/office/officeart/2018/2/layout/IconCircleList"/>
    <dgm:cxn modelId="{4A03073D-FF5E-4B45-BBCA-71A798C35BE4}" type="presParOf" srcId="{C92EAEA2-70DE-4539-8805-F8980838F97E}" destId="{92DF6999-C83D-4A03-BB98-4B12C4908DD7}" srcOrd="3" destOrd="0" presId="urn:microsoft.com/office/officeart/2018/2/layout/IconCircleList"/>
    <dgm:cxn modelId="{A60457B8-783A-412C-BAF2-F56A05E7DDAE}" type="presParOf" srcId="{5DE409B3-E024-481A-8B4F-CAC90E9F99B6}" destId="{B7BBE486-45B9-4933-A8EC-739758C4FE17}" srcOrd="1" destOrd="0" presId="urn:microsoft.com/office/officeart/2018/2/layout/IconCircleList"/>
    <dgm:cxn modelId="{5B831346-6A20-4E0A-BE19-6F4F064414B4}" type="presParOf" srcId="{5DE409B3-E024-481A-8B4F-CAC90E9F99B6}" destId="{2836D6F5-5E02-432F-B2AF-8AC39F1C4EA2}" srcOrd="2" destOrd="0" presId="urn:microsoft.com/office/officeart/2018/2/layout/IconCircleList"/>
    <dgm:cxn modelId="{CA647BF9-361A-47D5-8632-D4A4442311ED}" type="presParOf" srcId="{2836D6F5-5E02-432F-B2AF-8AC39F1C4EA2}" destId="{89198D70-79D1-49A1-B0CD-3AA87C736EF5}" srcOrd="0" destOrd="0" presId="urn:microsoft.com/office/officeart/2018/2/layout/IconCircleList"/>
    <dgm:cxn modelId="{1495F6FD-D013-4950-82F1-6A845D720E7F}" type="presParOf" srcId="{2836D6F5-5E02-432F-B2AF-8AC39F1C4EA2}" destId="{EB6689FD-0F13-422D-9F55-065A39E0C003}" srcOrd="1" destOrd="0" presId="urn:microsoft.com/office/officeart/2018/2/layout/IconCircleList"/>
    <dgm:cxn modelId="{F4D16F0D-6289-4EDD-8356-E8F1E3CADE9E}" type="presParOf" srcId="{2836D6F5-5E02-432F-B2AF-8AC39F1C4EA2}" destId="{FFABD845-6B9A-4EDF-8CE8-C5E4A701CB98}" srcOrd="2" destOrd="0" presId="urn:microsoft.com/office/officeart/2018/2/layout/IconCircleList"/>
    <dgm:cxn modelId="{EFC8CA9A-6B63-40F6-B5A5-90DC69C9702A}" type="presParOf" srcId="{2836D6F5-5E02-432F-B2AF-8AC39F1C4EA2}" destId="{7FE2B8B0-C5D7-4546-9F2E-E0208689F4E9}" srcOrd="3" destOrd="0" presId="urn:microsoft.com/office/officeart/2018/2/layout/IconCircleList"/>
    <dgm:cxn modelId="{C41A03C6-00AE-4CFC-B410-5629C00E8789}" type="presParOf" srcId="{5DE409B3-E024-481A-8B4F-CAC90E9F99B6}" destId="{42B5A9C7-2960-4C7F-8427-427FA33A722F}" srcOrd="3" destOrd="0" presId="urn:microsoft.com/office/officeart/2018/2/layout/IconCircleList"/>
    <dgm:cxn modelId="{31FBA4E4-0734-4837-97C5-2E5FA69C3DA1}" type="presParOf" srcId="{5DE409B3-E024-481A-8B4F-CAC90E9F99B6}" destId="{2C0095FD-CA8F-4F52-90EC-77681634F9D3}" srcOrd="4" destOrd="0" presId="urn:microsoft.com/office/officeart/2018/2/layout/IconCircleList"/>
    <dgm:cxn modelId="{26B26BEA-AC76-4E63-9148-55A2B8F31D30}" type="presParOf" srcId="{2C0095FD-CA8F-4F52-90EC-77681634F9D3}" destId="{89C09813-2F16-42E8-8545-B16799F20BFB}" srcOrd="0" destOrd="0" presId="urn:microsoft.com/office/officeart/2018/2/layout/IconCircleList"/>
    <dgm:cxn modelId="{3CBCB3BE-2209-422D-A8E8-3A0AC7F49B9E}" type="presParOf" srcId="{2C0095FD-CA8F-4F52-90EC-77681634F9D3}" destId="{13C91DA4-4433-4DFE-BADF-C6DE223570C1}" srcOrd="1" destOrd="0" presId="urn:microsoft.com/office/officeart/2018/2/layout/IconCircleList"/>
    <dgm:cxn modelId="{15C5F4DC-574B-4456-B541-4445B751373D}" type="presParOf" srcId="{2C0095FD-CA8F-4F52-90EC-77681634F9D3}" destId="{6B050FF5-97CC-41FB-B86E-C8FA451CD37A}" srcOrd="2" destOrd="0" presId="urn:microsoft.com/office/officeart/2018/2/layout/IconCircleList"/>
    <dgm:cxn modelId="{B0CA46FE-AE66-4F06-8C2D-09394AA73347}" type="presParOf" srcId="{2C0095FD-CA8F-4F52-90EC-77681634F9D3}" destId="{CD4EA4A5-AD30-4474-A925-FF6976BFA21D}" srcOrd="3" destOrd="0" presId="urn:microsoft.com/office/officeart/2018/2/layout/IconCircleList"/>
    <dgm:cxn modelId="{BFB6F29A-F3DF-4EA9-AECF-AC6A9A448BE1}" type="presParOf" srcId="{5DE409B3-E024-481A-8B4F-CAC90E9F99B6}" destId="{90A6E87E-EC40-4BA3-8240-E47F51444415}" srcOrd="5" destOrd="0" presId="urn:microsoft.com/office/officeart/2018/2/layout/IconCircleList"/>
    <dgm:cxn modelId="{0141B484-F214-4596-BC8D-254F128D2E15}" type="presParOf" srcId="{5DE409B3-E024-481A-8B4F-CAC90E9F99B6}" destId="{50135AD5-9055-4EFE-B831-987E4F5EA3BD}" srcOrd="6" destOrd="0" presId="urn:microsoft.com/office/officeart/2018/2/layout/IconCircleList"/>
    <dgm:cxn modelId="{D5B83DF1-EEFC-48F2-B034-B2CDF22ADABE}" type="presParOf" srcId="{50135AD5-9055-4EFE-B831-987E4F5EA3BD}" destId="{F84A370D-E999-4643-A5E0-8953B4838D43}" srcOrd="0" destOrd="0" presId="urn:microsoft.com/office/officeart/2018/2/layout/IconCircleList"/>
    <dgm:cxn modelId="{44D60684-D99A-4494-B167-BCED5A4EE48D}" type="presParOf" srcId="{50135AD5-9055-4EFE-B831-987E4F5EA3BD}" destId="{547DEFB9-DE15-4C9A-9480-DA2B6823F115}" srcOrd="1" destOrd="0" presId="urn:microsoft.com/office/officeart/2018/2/layout/IconCircleList"/>
    <dgm:cxn modelId="{D971034A-3F82-4715-ABF6-6BE1EA59D5B7}" type="presParOf" srcId="{50135AD5-9055-4EFE-B831-987E4F5EA3BD}" destId="{721561C8-E887-43FC-BC1E-3B1D2FB1AB8E}" srcOrd="2" destOrd="0" presId="urn:microsoft.com/office/officeart/2018/2/layout/IconCircleList"/>
    <dgm:cxn modelId="{B8A61F43-C081-4D2B-BA93-EFCA6B640A5D}" type="presParOf" srcId="{50135AD5-9055-4EFE-B831-987E4F5EA3BD}" destId="{7F86FA44-A1B6-4BD3-9C7B-443A9FBC710C}" srcOrd="3" destOrd="0" presId="urn:microsoft.com/office/officeart/2018/2/layout/IconCircleList"/>
    <dgm:cxn modelId="{9FA0350A-A049-4816-9749-C5ABD7EB2406}" type="presParOf" srcId="{5DE409B3-E024-481A-8B4F-CAC90E9F99B6}" destId="{D7E49CFB-8173-4249-8FC0-6742269762DE}" srcOrd="7" destOrd="0" presId="urn:microsoft.com/office/officeart/2018/2/layout/IconCircleList"/>
    <dgm:cxn modelId="{6CA92065-1FDE-4FC8-B288-1911D9EF96F1}" type="presParOf" srcId="{5DE409B3-E024-481A-8B4F-CAC90E9F99B6}" destId="{0531F91A-1C4C-4157-9D20-15270646EB30}" srcOrd="8" destOrd="0" presId="urn:microsoft.com/office/officeart/2018/2/layout/IconCircleList"/>
    <dgm:cxn modelId="{EBD33375-2F12-4505-B015-F7C68C29E973}" type="presParOf" srcId="{0531F91A-1C4C-4157-9D20-15270646EB30}" destId="{892710AF-8C73-461A-B218-C41E2D5C2032}" srcOrd="0" destOrd="0" presId="urn:microsoft.com/office/officeart/2018/2/layout/IconCircleList"/>
    <dgm:cxn modelId="{DC84D093-A2E6-4632-826D-BB2877348540}" type="presParOf" srcId="{0531F91A-1C4C-4157-9D20-15270646EB30}" destId="{1D8E247F-D0F8-4AF2-9885-DB1559320569}" srcOrd="1" destOrd="0" presId="urn:microsoft.com/office/officeart/2018/2/layout/IconCircleList"/>
    <dgm:cxn modelId="{1668221E-6B41-4D83-95D0-DB24835559F3}" type="presParOf" srcId="{0531F91A-1C4C-4157-9D20-15270646EB30}" destId="{A7A8ED45-E564-4B15-B94C-6EACF1E70DF8}" srcOrd="2" destOrd="0" presId="urn:microsoft.com/office/officeart/2018/2/layout/IconCircleList"/>
    <dgm:cxn modelId="{D965806C-596F-47CD-849B-1B65104D86F2}" type="presParOf" srcId="{0531F91A-1C4C-4157-9D20-15270646EB30}" destId="{51620F10-3BC5-4C96-91D6-E4E27B4089D6}" srcOrd="3" destOrd="0" presId="urn:microsoft.com/office/officeart/2018/2/layout/IconCircleList"/>
    <dgm:cxn modelId="{3E36BFE5-045D-42B4-B555-BD1B481F7DFB}" type="presParOf" srcId="{5DE409B3-E024-481A-8B4F-CAC90E9F99B6}" destId="{56EDC136-C7B3-4DF7-9DB2-750DF4405A01}" srcOrd="9" destOrd="0" presId="urn:microsoft.com/office/officeart/2018/2/layout/IconCircleList"/>
    <dgm:cxn modelId="{94E7D7A8-2412-4ED5-939E-B375C5DBBC82}" type="presParOf" srcId="{5DE409B3-E024-481A-8B4F-CAC90E9F99B6}" destId="{39F039B4-11E4-4BC0-A8C1-B974173411D7}" srcOrd="10" destOrd="0" presId="urn:microsoft.com/office/officeart/2018/2/layout/IconCircleList"/>
    <dgm:cxn modelId="{B8DF2DBD-85CD-4069-AABE-32D604D2E1E5}" type="presParOf" srcId="{39F039B4-11E4-4BC0-A8C1-B974173411D7}" destId="{202F90A3-BC91-4074-9945-DB430B8C889C}" srcOrd="0" destOrd="0" presId="urn:microsoft.com/office/officeart/2018/2/layout/IconCircleList"/>
    <dgm:cxn modelId="{39FC3BC9-849F-4F26-8AEA-41CAB7D346D6}" type="presParOf" srcId="{39F039B4-11E4-4BC0-A8C1-B974173411D7}" destId="{FD2E576E-C2CC-4C16-BFC2-8FEBF7782A82}" srcOrd="1" destOrd="0" presId="urn:microsoft.com/office/officeart/2018/2/layout/IconCircleList"/>
    <dgm:cxn modelId="{BBBCD159-8DA9-438D-BF2F-22A4FFA80533}" type="presParOf" srcId="{39F039B4-11E4-4BC0-A8C1-B974173411D7}" destId="{A986879F-4E0E-4EB7-921D-FDE4475FB39F}" srcOrd="2" destOrd="0" presId="urn:microsoft.com/office/officeart/2018/2/layout/IconCircleList"/>
    <dgm:cxn modelId="{9DEC6845-8843-4D2C-9052-75C46F618E9B}" type="presParOf" srcId="{39F039B4-11E4-4BC0-A8C1-B974173411D7}" destId="{FA2EB3DC-4E70-40A3-883A-21E9E19DC11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368E-B3D6-4B9D-BF0C-13392A38B2AC}">
      <dsp:nvSpPr>
        <dsp:cNvPr id="0" name=""/>
        <dsp:cNvSpPr/>
      </dsp:nvSpPr>
      <dsp:spPr>
        <a:xfrm>
          <a:off x="0" y="1894"/>
          <a:ext cx="4413157" cy="0"/>
        </a:xfrm>
        <a:prstGeom prst="lin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1183443-282D-4C1B-AFD0-744E6429853D}">
      <dsp:nvSpPr>
        <dsp:cNvPr id="0" name=""/>
        <dsp:cNvSpPr/>
      </dsp:nvSpPr>
      <dsp:spPr>
        <a:xfrm>
          <a:off x="0" y="1894"/>
          <a:ext cx="4413157"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b="0" i="0" kern="1200" baseline="0" dirty="0"/>
            <a:t>1. </a:t>
          </a:r>
          <a:r>
            <a:rPr lang="en-US" sz="1700" b="1" i="0" kern="1200" baseline="0" dirty="0"/>
            <a:t>Bidirectional Recurrent Neural Networks </a:t>
          </a:r>
          <a:r>
            <a:rPr lang="en-US" sz="1700" b="0" i="0" kern="1200" baseline="0" dirty="0"/>
            <a:t>are the most appropriate models for processing sentences, as they have achieved substantial success in text categorization and machine </a:t>
          </a:r>
          <a:r>
            <a:rPr lang="en-IN" sz="1700" b="0" i="0" kern="1200" baseline="0" dirty="0"/>
            <a:t>translation.</a:t>
          </a:r>
          <a:endParaRPr lang="en-US" sz="1700" kern="1200" dirty="0"/>
        </a:p>
      </dsp:txBody>
      <dsp:txXfrm>
        <a:off x="0" y="1894"/>
        <a:ext cx="4413157" cy="1292327"/>
      </dsp:txXfrm>
    </dsp:sp>
    <dsp:sp modelId="{329D34D1-27E7-4396-9E4D-D43B560F4E21}">
      <dsp:nvSpPr>
        <dsp:cNvPr id="0" name=""/>
        <dsp:cNvSpPr/>
      </dsp:nvSpPr>
      <dsp:spPr>
        <a:xfrm>
          <a:off x="0" y="1294222"/>
          <a:ext cx="4413157" cy="0"/>
        </a:xfrm>
        <a:prstGeom prst="lin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FE5D12F-3474-4954-B667-3559525D2CB9}">
      <dsp:nvSpPr>
        <dsp:cNvPr id="0" name=""/>
        <dsp:cNvSpPr/>
      </dsp:nvSpPr>
      <dsp:spPr>
        <a:xfrm>
          <a:off x="0" y="1294222"/>
          <a:ext cx="4413157"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b="0" i="0" kern="1200" baseline="0" dirty="0"/>
            <a:t>2. </a:t>
          </a:r>
          <a:r>
            <a:rPr lang="en-US" sz="1700" b="1" i="0" kern="1200" baseline="0" dirty="0"/>
            <a:t>Deep Neural Networks (DNN)</a:t>
          </a:r>
          <a:r>
            <a:rPr lang="en-US" sz="1700" b="0" i="0" kern="1200" baseline="0" dirty="0"/>
            <a:t> can be defined as RNNs with additional depth, that is, an increased number of hidden layers between the input and the output layers.</a:t>
          </a:r>
          <a:endParaRPr lang="en-US" sz="1700" kern="1200" dirty="0"/>
        </a:p>
      </dsp:txBody>
      <dsp:txXfrm>
        <a:off x="0" y="1294222"/>
        <a:ext cx="4413157" cy="1292327"/>
      </dsp:txXfrm>
    </dsp:sp>
    <dsp:sp modelId="{BF15E195-79DB-4B0E-9834-1BE53B2F907A}">
      <dsp:nvSpPr>
        <dsp:cNvPr id="0" name=""/>
        <dsp:cNvSpPr/>
      </dsp:nvSpPr>
      <dsp:spPr>
        <a:xfrm>
          <a:off x="0" y="2586550"/>
          <a:ext cx="4413157" cy="0"/>
        </a:xfrm>
        <a:prstGeom prst="line">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50C7D36-0B18-4C1C-8A66-CD1C4FD1DC0F}">
      <dsp:nvSpPr>
        <dsp:cNvPr id="0" name=""/>
        <dsp:cNvSpPr/>
      </dsp:nvSpPr>
      <dsp:spPr>
        <a:xfrm>
          <a:off x="0" y="2586550"/>
          <a:ext cx="4413157"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b="0" i="0" kern="1200" baseline="0" dirty="0"/>
            <a:t>3. </a:t>
          </a:r>
          <a:r>
            <a:rPr lang="en-US" sz="1700" b="1" i="0" kern="1200" baseline="0" dirty="0"/>
            <a:t>Convolutional Neural Networks (CNN) </a:t>
          </a:r>
          <a:r>
            <a:rPr lang="en-US" sz="1700" b="0" i="0" kern="1200" baseline="0" dirty="0"/>
            <a:t>are chosen mainly for its efficiency, since CNN is faster compared to other text representation and extraction methods.</a:t>
          </a:r>
          <a:endParaRPr lang="en-US" sz="1700" kern="1200" dirty="0"/>
        </a:p>
      </dsp:txBody>
      <dsp:txXfrm>
        <a:off x="0" y="2586550"/>
        <a:ext cx="4413157" cy="1292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1CE22-3540-4FDE-95D5-D50B5EB3EB73}">
      <dsp:nvSpPr>
        <dsp:cNvPr id="0" name=""/>
        <dsp:cNvSpPr/>
      </dsp:nvSpPr>
      <dsp:spPr>
        <a:xfrm>
          <a:off x="755569" y="1398"/>
          <a:ext cx="1433498" cy="86009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Tokenization</a:t>
          </a:r>
        </a:p>
      </dsp:txBody>
      <dsp:txXfrm>
        <a:off x="755569" y="1398"/>
        <a:ext cx="1433498" cy="860098"/>
      </dsp:txXfrm>
    </dsp:sp>
    <dsp:sp modelId="{66C98242-B1B4-42B0-AD99-2BA815818A4F}">
      <dsp:nvSpPr>
        <dsp:cNvPr id="0" name=""/>
        <dsp:cNvSpPr/>
      </dsp:nvSpPr>
      <dsp:spPr>
        <a:xfrm>
          <a:off x="755569" y="1004846"/>
          <a:ext cx="1433498" cy="860098"/>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Lemmatization</a:t>
          </a:r>
          <a:endParaRPr lang="en-US" sz="1600" kern="1200" dirty="0">
            <a:latin typeface="Times New Roman" panose="02020603050405020304" pitchFamily="18" charset="0"/>
            <a:cs typeface="Times New Roman" panose="02020603050405020304" pitchFamily="18" charset="0"/>
          </a:endParaRPr>
        </a:p>
      </dsp:txBody>
      <dsp:txXfrm>
        <a:off x="755569" y="1004846"/>
        <a:ext cx="1433498" cy="860098"/>
      </dsp:txXfrm>
    </dsp:sp>
    <dsp:sp modelId="{51EAB058-3BCA-4EA2-8ED8-D3326B376F9B}">
      <dsp:nvSpPr>
        <dsp:cNvPr id="0" name=""/>
        <dsp:cNvSpPr/>
      </dsp:nvSpPr>
      <dsp:spPr>
        <a:xfrm>
          <a:off x="755569" y="2008295"/>
          <a:ext cx="1433498" cy="860098"/>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Pre-Processing</a:t>
          </a:r>
          <a:endParaRPr lang="en-US" sz="1600" kern="1200" dirty="0">
            <a:latin typeface="Times New Roman" panose="02020603050405020304" pitchFamily="18" charset="0"/>
            <a:cs typeface="Times New Roman" panose="02020603050405020304" pitchFamily="18" charset="0"/>
          </a:endParaRPr>
        </a:p>
      </dsp:txBody>
      <dsp:txXfrm>
        <a:off x="755569" y="2008295"/>
        <a:ext cx="1433498" cy="860098"/>
      </dsp:txXfrm>
    </dsp:sp>
    <dsp:sp modelId="{BB2934A9-2109-4760-8873-85E23C9E242A}">
      <dsp:nvSpPr>
        <dsp:cNvPr id="0" name=""/>
        <dsp:cNvSpPr/>
      </dsp:nvSpPr>
      <dsp:spPr>
        <a:xfrm>
          <a:off x="742654" y="2994241"/>
          <a:ext cx="1433498" cy="860098"/>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Vectorization</a:t>
          </a:r>
          <a:r>
            <a:rPr lang="en-IN" sz="1900" kern="1200" dirty="0"/>
            <a:t> </a:t>
          </a:r>
          <a:endParaRPr lang="en-US" sz="1900" kern="1200" dirty="0"/>
        </a:p>
      </dsp:txBody>
      <dsp:txXfrm>
        <a:off x="742654" y="2994241"/>
        <a:ext cx="1433498" cy="8600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9C4A2-B3A6-4B86-8B40-5C5D5C0FD773}">
      <dsp:nvSpPr>
        <dsp:cNvPr id="0" name=""/>
        <dsp:cNvSpPr/>
      </dsp:nvSpPr>
      <dsp:spPr>
        <a:xfrm>
          <a:off x="1163156" y="35767"/>
          <a:ext cx="830070" cy="8300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0117A-234B-4CAB-B06E-B2A6BC2D4880}">
      <dsp:nvSpPr>
        <dsp:cNvPr id="0" name=""/>
        <dsp:cNvSpPr/>
      </dsp:nvSpPr>
      <dsp:spPr>
        <a:xfrm>
          <a:off x="1337470" y="210082"/>
          <a:ext cx="481441" cy="481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DF6999-C83D-4A03-BB98-4B12C4908DD7}">
      <dsp:nvSpPr>
        <dsp:cNvPr id="0" name=""/>
        <dsp:cNvSpPr/>
      </dsp:nvSpPr>
      <dsp:spPr>
        <a:xfrm>
          <a:off x="2171099" y="35767"/>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Customer Service </a:t>
          </a:r>
          <a:endParaRPr lang="en-US" sz="2400" kern="1200" dirty="0">
            <a:latin typeface="Times New Roman" panose="02020603050405020304" pitchFamily="18" charset="0"/>
            <a:cs typeface="Times New Roman" panose="02020603050405020304" pitchFamily="18" charset="0"/>
          </a:endParaRPr>
        </a:p>
      </dsp:txBody>
      <dsp:txXfrm>
        <a:off x="2171099" y="35767"/>
        <a:ext cx="1956595" cy="830070"/>
      </dsp:txXfrm>
    </dsp:sp>
    <dsp:sp modelId="{89198D70-79D1-49A1-B0CD-3AA87C736EF5}">
      <dsp:nvSpPr>
        <dsp:cNvPr id="0" name=""/>
        <dsp:cNvSpPr/>
      </dsp:nvSpPr>
      <dsp:spPr>
        <a:xfrm>
          <a:off x="4468616" y="35767"/>
          <a:ext cx="830070" cy="830070"/>
        </a:xfrm>
        <a:prstGeom prst="ellipse">
          <a:avLst/>
        </a:prstGeom>
        <a:solidFill>
          <a:schemeClr val="accent5">
            <a:hueOff val="499051"/>
            <a:satOff val="-10098"/>
            <a:lumOff val="314"/>
            <a:alphaOff val="0"/>
          </a:schemeClr>
        </a:solidFill>
        <a:ln>
          <a:noFill/>
        </a:ln>
        <a:effectLst/>
      </dsp:spPr>
      <dsp:style>
        <a:lnRef idx="0">
          <a:scrgbClr r="0" g="0" b="0"/>
        </a:lnRef>
        <a:fillRef idx="1">
          <a:scrgbClr r="0" g="0" b="0"/>
        </a:fillRef>
        <a:effectRef idx="0">
          <a:scrgbClr r="0" g="0" b="0"/>
        </a:effectRef>
        <a:fontRef idx="minor"/>
      </dsp:style>
    </dsp:sp>
    <dsp:sp modelId="{EB6689FD-0F13-422D-9F55-065A39E0C003}">
      <dsp:nvSpPr>
        <dsp:cNvPr id="0" name=""/>
        <dsp:cNvSpPr/>
      </dsp:nvSpPr>
      <dsp:spPr>
        <a:xfrm>
          <a:off x="4642931" y="210082"/>
          <a:ext cx="481441" cy="481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E2B8B0-C5D7-4546-9F2E-E0208689F4E9}">
      <dsp:nvSpPr>
        <dsp:cNvPr id="0" name=""/>
        <dsp:cNvSpPr/>
      </dsp:nvSpPr>
      <dsp:spPr>
        <a:xfrm>
          <a:off x="5476560" y="35767"/>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Medicine</a:t>
          </a:r>
          <a:endParaRPr lang="en-US" sz="2400" kern="1200" dirty="0">
            <a:latin typeface="Times New Roman" panose="02020603050405020304" pitchFamily="18" charset="0"/>
            <a:cs typeface="Times New Roman" panose="02020603050405020304" pitchFamily="18" charset="0"/>
          </a:endParaRPr>
        </a:p>
      </dsp:txBody>
      <dsp:txXfrm>
        <a:off x="5476560" y="35767"/>
        <a:ext cx="1956595" cy="830070"/>
      </dsp:txXfrm>
    </dsp:sp>
    <dsp:sp modelId="{89C09813-2F16-42E8-8545-B16799F20BFB}">
      <dsp:nvSpPr>
        <dsp:cNvPr id="0" name=""/>
        <dsp:cNvSpPr/>
      </dsp:nvSpPr>
      <dsp:spPr>
        <a:xfrm>
          <a:off x="1163156" y="1525683"/>
          <a:ext cx="830070" cy="830070"/>
        </a:xfrm>
        <a:prstGeom prst="ellipse">
          <a:avLst/>
        </a:prstGeom>
        <a:solidFill>
          <a:schemeClr val="accent5">
            <a:hueOff val="998102"/>
            <a:satOff val="-20196"/>
            <a:lumOff val="628"/>
            <a:alphaOff val="0"/>
          </a:schemeClr>
        </a:solidFill>
        <a:ln>
          <a:noFill/>
        </a:ln>
        <a:effectLst/>
      </dsp:spPr>
      <dsp:style>
        <a:lnRef idx="0">
          <a:scrgbClr r="0" g="0" b="0"/>
        </a:lnRef>
        <a:fillRef idx="1">
          <a:scrgbClr r="0" g="0" b="0"/>
        </a:fillRef>
        <a:effectRef idx="0">
          <a:scrgbClr r="0" g="0" b="0"/>
        </a:effectRef>
        <a:fontRef idx="minor"/>
      </dsp:style>
    </dsp:sp>
    <dsp:sp modelId="{13C91DA4-4433-4DFE-BADF-C6DE223570C1}">
      <dsp:nvSpPr>
        <dsp:cNvPr id="0" name=""/>
        <dsp:cNvSpPr/>
      </dsp:nvSpPr>
      <dsp:spPr>
        <a:xfrm>
          <a:off x="1337470" y="1699997"/>
          <a:ext cx="481441" cy="4814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4EA4A5-AD30-4474-A925-FF6976BFA21D}">
      <dsp:nvSpPr>
        <dsp:cNvPr id="0" name=""/>
        <dsp:cNvSpPr/>
      </dsp:nvSpPr>
      <dsp:spPr>
        <a:xfrm>
          <a:off x="2171099" y="1525683"/>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Tourism</a:t>
          </a:r>
          <a:endParaRPr lang="en-US" sz="2400" kern="1200" dirty="0">
            <a:latin typeface="Times New Roman" panose="02020603050405020304" pitchFamily="18" charset="0"/>
            <a:cs typeface="Times New Roman" panose="02020603050405020304" pitchFamily="18" charset="0"/>
          </a:endParaRPr>
        </a:p>
      </dsp:txBody>
      <dsp:txXfrm>
        <a:off x="2171099" y="1525683"/>
        <a:ext cx="1956595" cy="830070"/>
      </dsp:txXfrm>
    </dsp:sp>
    <dsp:sp modelId="{F84A370D-E999-4643-A5E0-8953B4838D43}">
      <dsp:nvSpPr>
        <dsp:cNvPr id="0" name=""/>
        <dsp:cNvSpPr/>
      </dsp:nvSpPr>
      <dsp:spPr>
        <a:xfrm>
          <a:off x="4468616" y="1525683"/>
          <a:ext cx="830070" cy="830070"/>
        </a:xfrm>
        <a:prstGeom prst="ellipse">
          <a:avLst/>
        </a:prstGeom>
        <a:solidFill>
          <a:schemeClr val="accent5">
            <a:hueOff val="1497154"/>
            <a:satOff val="-30293"/>
            <a:lumOff val="941"/>
            <a:alphaOff val="0"/>
          </a:schemeClr>
        </a:solidFill>
        <a:ln>
          <a:noFill/>
        </a:ln>
        <a:effectLst/>
      </dsp:spPr>
      <dsp:style>
        <a:lnRef idx="0">
          <a:scrgbClr r="0" g="0" b="0"/>
        </a:lnRef>
        <a:fillRef idx="1">
          <a:scrgbClr r="0" g="0" b="0"/>
        </a:fillRef>
        <a:effectRef idx="0">
          <a:scrgbClr r="0" g="0" b="0"/>
        </a:effectRef>
        <a:fontRef idx="minor"/>
      </dsp:style>
    </dsp:sp>
    <dsp:sp modelId="{547DEFB9-DE15-4C9A-9480-DA2B6823F115}">
      <dsp:nvSpPr>
        <dsp:cNvPr id="0" name=""/>
        <dsp:cNvSpPr/>
      </dsp:nvSpPr>
      <dsp:spPr>
        <a:xfrm>
          <a:off x="4642931" y="1699997"/>
          <a:ext cx="481441" cy="4814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86FA44-A1B6-4BD3-9C7B-443A9FBC710C}">
      <dsp:nvSpPr>
        <dsp:cNvPr id="0" name=""/>
        <dsp:cNvSpPr/>
      </dsp:nvSpPr>
      <dsp:spPr>
        <a:xfrm>
          <a:off x="5476560" y="1525683"/>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Online Shopping</a:t>
          </a:r>
        </a:p>
      </dsp:txBody>
      <dsp:txXfrm>
        <a:off x="5476560" y="1525683"/>
        <a:ext cx="1956595" cy="830070"/>
      </dsp:txXfrm>
    </dsp:sp>
    <dsp:sp modelId="{892710AF-8C73-461A-B218-C41E2D5C2032}">
      <dsp:nvSpPr>
        <dsp:cNvPr id="0" name=""/>
        <dsp:cNvSpPr/>
      </dsp:nvSpPr>
      <dsp:spPr>
        <a:xfrm>
          <a:off x="1163156" y="3015598"/>
          <a:ext cx="830070" cy="830070"/>
        </a:xfrm>
        <a:prstGeom prst="ellipse">
          <a:avLst/>
        </a:prstGeom>
        <a:solidFill>
          <a:schemeClr val="accent5">
            <a:hueOff val="1996205"/>
            <a:satOff val="-40391"/>
            <a:lumOff val="1255"/>
            <a:alphaOff val="0"/>
          </a:schemeClr>
        </a:solidFill>
        <a:ln>
          <a:noFill/>
        </a:ln>
        <a:effectLst/>
      </dsp:spPr>
      <dsp:style>
        <a:lnRef idx="0">
          <a:scrgbClr r="0" g="0" b="0"/>
        </a:lnRef>
        <a:fillRef idx="1">
          <a:scrgbClr r="0" g="0" b="0"/>
        </a:fillRef>
        <a:effectRef idx="0">
          <a:scrgbClr r="0" g="0" b="0"/>
        </a:effectRef>
        <a:fontRef idx="minor"/>
      </dsp:style>
    </dsp:sp>
    <dsp:sp modelId="{1D8E247F-D0F8-4AF2-9885-DB1559320569}">
      <dsp:nvSpPr>
        <dsp:cNvPr id="0" name=""/>
        <dsp:cNvSpPr/>
      </dsp:nvSpPr>
      <dsp:spPr>
        <a:xfrm>
          <a:off x="1337470" y="3189913"/>
          <a:ext cx="481441" cy="4814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620F10-3BC5-4C96-91D6-E4E27B4089D6}">
      <dsp:nvSpPr>
        <dsp:cNvPr id="0" name=""/>
        <dsp:cNvSpPr/>
      </dsp:nvSpPr>
      <dsp:spPr>
        <a:xfrm>
          <a:off x="2283358" y="3015598"/>
          <a:ext cx="1732076"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In-App Support</a:t>
          </a:r>
          <a:endParaRPr lang="en-US" sz="2400" kern="1200" dirty="0">
            <a:latin typeface="Times New Roman" panose="02020603050405020304" pitchFamily="18" charset="0"/>
            <a:cs typeface="Times New Roman" panose="02020603050405020304" pitchFamily="18" charset="0"/>
          </a:endParaRPr>
        </a:p>
      </dsp:txBody>
      <dsp:txXfrm>
        <a:off x="2283358" y="3015598"/>
        <a:ext cx="1732076" cy="830070"/>
      </dsp:txXfrm>
    </dsp:sp>
    <dsp:sp modelId="{202F90A3-BC91-4074-9945-DB430B8C889C}">
      <dsp:nvSpPr>
        <dsp:cNvPr id="0" name=""/>
        <dsp:cNvSpPr/>
      </dsp:nvSpPr>
      <dsp:spPr>
        <a:xfrm>
          <a:off x="4477655" y="2996938"/>
          <a:ext cx="830070" cy="830070"/>
        </a:xfrm>
        <a:prstGeom prst="ellipse">
          <a:avLst/>
        </a:prstGeom>
        <a:solidFill>
          <a:schemeClr val="accent5">
            <a:hueOff val="2495256"/>
            <a:satOff val="-50489"/>
            <a:lumOff val="1569"/>
            <a:alphaOff val="0"/>
          </a:schemeClr>
        </a:solidFill>
        <a:ln>
          <a:noFill/>
        </a:ln>
        <a:effectLst/>
      </dsp:spPr>
      <dsp:style>
        <a:lnRef idx="0">
          <a:scrgbClr r="0" g="0" b="0"/>
        </a:lnRef>
        <a:fillRef idx="1">
          <a:scrgbClr r="0" g="0" b="0"/>
        </a:fillRef>
        <a:effectRef idx="0">
          <a:scrgbClr r="0" g="0" b="0"/>
        </a:effectRef>
        <a:fontRef idx="minor"/>
      </dsp:style>
    </dsp:sp>
    <dsp:sp modelId="{FD2E576E-C2CC-4C16-BFC2-8FEBF7782A82}">
      <dsp:nvSpPr>
        <dsp:cNvPr id="0" name=""/>
        <dsp:cNvSpPr/>
      </dsp:nvSpPr>
      <dsp:spPr>
        <a:xfrm>
          <a:off x="4670631" y="3189913"/>
          <a:ext cx="481441" cy="4814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2EB3DC-4E70-40A3-883A-21E9E19DC119}">
      <dsp:nvSpPr>
        <dsp:cNvPr id="0" name=""/>
        <dsp:cNvSpPr/>
      </dsp:nvSpPr>
      <dsp:spPr>
        <a:xfrm>
          <a:off x="5418146" y="2987608"/>
          <a:ext cx="1956595" cy="830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News</a:t>
          </a:r>
          <a:endParaRPr lang="en-US" sz="2400" kern="1200" dirty="0">
            <a:latin typeface="Times New Roman" panose="02020603050405020304" pitchFamily="18" charset="0"/>
            <a:cs typeface="Times New Roman" panose="02020603050405020304" pitchFamily="18" charset="0"/>
          </a:endParaRPr>
        </a:p>
      </dsp:txBody>
      <dsp:txXfrm>
        <a:off x="5418146" y="2987608"/>
        <a:ext cx="1956595" cy="830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95448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125650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4718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1535978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181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2676391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390091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51533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249504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DBAC1-1095-447B-A7FC-7024E1819E39}" type="datetimeFigureOut">
              <a:rPr lang="en-IN" smtClean="0"/>
              <a:t>07-11-2022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97125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BDBAC1-1095-447B-A7FC-7024E1819E39}"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13158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BDBAC1-1095-447B-A7FC-7024E1819E39}" type="datetimeFigureOut">
              <a:rPr lang="en-IN" smtClean="0"/>
              <a:t>07-11-2022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81959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DBAC1-1095-447B-A7FC-7024E1819E39}" type="datetimeFigureOut">
              <a:rPr lang="en-IN" smtClean="0"/>
              <a:t>07-11-2022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285205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DBAC1-1095-447B-A7FC-7024E1819E39}" type="datetimeFigureOut">
              <a:rPr lang="en-IN" smtClean="0"/>
              <a:t>07-11-2022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211321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BDBAC1-1095-447B-A7FC-7024E1819E39}"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34619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BDBAC1-1095-447B-A7FC-7024E1819E39}" type="datetimeFigureOut">
              <a:rPr lang="en-IN" smtClean="0"/>
              <a:t>07-11-2022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DFE50-E5F9-4C59-85C9-76F3F2F406FE}" type="slidenum">
              <a:rPr lang="en-IN" smtClean="0"/>
              <a:t>‹#›</a:t>
            </a:fld>
            <a:endParaRPr lang="en-IN"/>
          </a:p>
        </p:txBody>
      </p:sp>
    </p:spTree>
    <p:extLst>
      <p:ext uri="{BB962C8B-B14F-4D97-AF65-F5344CB8AC3E}">
        <p14:creationId xmlns:p14="http://schemas.microsoft.com/office/powerpoint/2010/main" val="142707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BDBAC1-1095-447B-A7FC-7024E1819E39}" type="datetimeFigureOut">
              <a:rPr lang="en-IN" smtClean="0"/>
              <a:t>07-11-2022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ADFE50-E5F9-4C59-85C9-76F3F2F406FE}" type="slidenum">
              <a:rPr lang="en-IN" smtClean="0"/>
              <a:t>‹#›</a:t>
            </a:fld>
            <a:endParaRPr lang="en-IN"/>
          </a:p>
        </p:txBody>
      </p:sp>
    </p:spTree>
    <p:extLst>
      <p:ext uri="{BB962C8B-B14F-4D97-AF65-F5344CB8AC3E}">
        <p14:creationId xmlns:p14="http://schemas.microsoft.com/office/powerpoint/2010/main" val="4246867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emf"/><Relationship Id="rId7" Type="http://schemas.openxmlformats.org/officeDocument/2006/relationships/diagramQuickStyle" Target="../diagrams/quickStyle1.xm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emf"/><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7.png"/><Relationship Id="rId7" Type="http://schemas.openxmlformats.org/officeDocument/2006/relationships/diagramLayout" Target="../diagrams/layout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9.png"/><Relationship Id="rId10" Type="http://schemas.microsoft.com/office/2007/relationships/diagramDrawing" Target="../diagrams/drawing2.xml"/><Relationship Id="rId4" Type="http://schemas.openxmlformats.org/officeDocument/2006/relationships/image" Target="../media/image8.png"/><Relationship Id="rId9"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82F4-2C80-C9B3-0465-EF7067505EA1}"/>
              </a:ext>
            </a:extLst>
          </p:cNvPr>
          <p:cNvSpPr>
            <a:spLocks noGrp="1"/>
          </p:cNvSpPr>
          <p:nvPr>
            <p:ph type="ctrTitle"/>
          </p:nvPr>
        </p:nvSpPr>
        <p:spPr>
          <a:xfrm>
            <a:off x="2608128" y="2028240"/>
            <a:ext cx="7265439" cy="2227368"/>
          </a:xfrm>
        </p:spPr>
        <p:txBody>
          <a:bodyPr>
            <a:normAutofit fontScale="90000"/>
          </a:bodyPr>
          <a:lstStyle/>
          <a:p>
            <a:pPr algn="ctr"/>
            <a:r>
              <a:rPr lang="en-US" sz="4400" b="0" strike="noStrike" spc="-1" dirty="0">
                <a:solidFill>
                  <a:srgbClr val="262626"/>
                </a:solidFill>
                <a:latin typeface="Times New Roman"/>
              </a:rPr>
              <a:t>Natural Language Processing in Chatbot Technology</a:t>
            </a:r>
            <a:br>
              <a:rPr lang="en-US" sz="6000" b="0" strike="noStrike" spc="-1" dirty="0">
                <a:solidFill>
                  <a:srgbClr val="000000"/>
                </a:solidFill>
                <a:latin typeface="Century Gothic"/>
              </a:rPr>
            </a:br>
            <a:endParaRPr lang="en-IN" dirty="0"/>
          </a:p>
        </p:txBody>
      </p:sp>
      <p:sp>
        <p:nvSpPr>
          <p:cNvPr id="4" name="CustomShape 4">
            <a:extLst>
              <a:ext uri="{FF2B5EF4-FFF2-40B4-BE49-F238E27FC236}">
                <a16:creationId xmlns:a16="http://schemas.microsoft.com/office/drawing/2014/main" id="{E854360C-48F6-B03C-EF78-BC89445B5952}"/>
              </a:ext>
            </a:extLst>
          </p:cNvPr>
          <p:cNvSpPr/>
          <p:nvPr/>
        </p:nvSpPr>
        <p:spPr>
          <a:xfrm>
            <a:off x="3859220" y="3427274"/>
            <a:ext cx="4473557" cy="13835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IN" sz="2000" b="0" i="1" strike="noStrike" spc="-1" dirty="0">
                <a:solidFill>
                  <a:srgbClr val="A53010"/>
                </a:solidFill>
                <a:latin typeface="Times New Roman"/>
              </a:rPr>
              <a:t>Presented By</a:t>
            </a:r>
            <a:endParaRPr lang="en-IN" sz="2000" b="0" strike="noStrike" spc="-1" dirty="0">
              <a:latin typeface="Arial"/>
            </a:endParaRPr>
          </a:p>
          <a:p>
            <a:pPr algn="just">
              <a:lnSpc>
                <a:spcPct val="100000"/>
              </a:lnSpc>
            </a:pPr>
            <a:endParaRPr lang="en-IN" sz="1000" b="0" strike="noStrike" spc="-1" dirty="0">
              <a:latin typeface="Arial"/>
            </a:endParaRPr>
          </a:p>
          <a:p>
            <a:pPr algn="just">
              <a:lnSpc>
                <a:spcPct val="100000"/>
              </a:lnSpc>
            </a:pPr>
            <a:r>
              <a:rPr lang="en-US" spc="-1" dirty="0">
                <a:solidFill>
                  <a:srgbClr val="000000"/>
                </a:solidFill>
                <a:latin typeface="Times New Roman"/>
                <a:ea typeface="Times New Roman"/>
              </a:rPr>
              <a:t>           </a:t>
            </a:r>
            <a:r>
              <a:rPr lang="en-US" sz="1800" b="0" strike="noStrike" spc="-1" dirty="0">
                <a:solidFill>
                  <a:srgbClr val="000000"/>
                </a:solidFill>
                <a:latin typeface="Times New Roman"/>
                <a:ea typeface="Times New Roman"/>
              </a:rPr>
              <a:t>Name : Pranish Prashant Warke</a:t>
            </a:r>
            <a:endParaRPr lang="en-IN" sz="1800" b="0" strike="noStrike" spc="-1" dirty="0">
              <a:latin typeface="Arial"/>
            </a:endParaRPr>
          </a:p>
          <a:p>
            <a:pPr algn="just">
              <a:lnSpc>
                <a:spcPct val="100000"/>
              </a:lnSpc>
              <a:tabLst>
                <a:tab pos="0" algn="l"/>
              </a:tabLst>
            </a:pPr>
            <a:r>
              <a:rPr lang="en-US" sz="1800" b="0" strike="noStrike" spc="-1" dirty="0">
                <a:solidFill>
                  <a:srgbClr val="000000"/>
                </a:solidFill>
                <a:latin typeface="Times New Roman"/>
                <a:ea typeface="Times New Roman"/>
              </a:rPr>
              <a:t>	</a:t>
            </a:r>
            <a:r>
              <a:rPr lang="en-US" spc="-1" dirty="0">
                <a:solidFill>
                  <a:srgbClr val="000000"/>
                </a:solidFill>
                <a:latin typeface="Times New Roman"/>
                <a:ea typeface="Times New Roman"/>
              </a:rPr>
              <a:t>          </a:t>
            </a:r>
            <a:r>
              <a:rPr lang="en-US" sz="1800" b="0" strike="noStrike" spc="-1" dirty="0">
                <a:solidFill>
                  <a:srgbClr val="000000"/>
                </a:solidFill>
                <a:latin typeface="Times New Roman"/>
                <a:ea typeface="Times New Roman"/>
              </a:rPr>
              <a:t>Class : TE11           Roll No. 33381</a:t>
            </a:r>
            <a:endParaRPr lang="en-IN" sz="1800" b="0" strike="noStrike" spc="-1" dirty="0">
              <a:latin typeface="Arial"/>
            </a:endParaRPr>
          </a:p>
          <a:p>
            <a:pPr>
              <a:lnSpc>
                <a:spcPct val="100000"/>
              </a:lnSpc>
              <a:tabLst>
                <a:tab pos="0" algn="l"/>
              </a:tabLst>
            </a:pPr>
            <a:endParaRPr lang="en-IN" sz="1800" b="0" strike="noStrike" spc="-1" dirty="0">
              <a:latin typeface="Arial"/>
            </a:endParaRPr>
          </a:p>
        </p:txBody>
      </p:sp>
      <p:sp>
        <p:nvSpPr>
          <p:cNvPr id="6" name="Line 6">
            <a:extLst>
              <a:ext uri="{FF2B5EF4-FFF2-40B4-BE49-F238E27FC236}">
                <a16:creationId xmlns:a16="http://schemas.microsoft.com/office/drawing/2014/main" id="{1FA77508-2A6E-E069-1067-2E36F5EDDD71}"/>
              </a:ext>
            </a:extLst>
          </p:cNvPr>
          <p:cNvSpPr/>
          <p:nvPr/>
        </p:nvSpPr>
        <p:spPr>
          <a:xfrm>
            <a:off x="2608128" y="3893930"/>
            <a:ext cx="7462800" cy="0"/>
          </a:xfrm>
          <a:prstGeom prst="line">
            <a:avLst/>
          </a:prstGeom>
          <a:ln w="28440" cap="rnd">
            <a:solidFill>
              <a:srgbClr val="9D2D0F"/>
            </a:solidFill>
            <a:round/>
          </a:ln>
        </p:spPr>
        <p:style>
          <a:lnRef idx="1">
            <a:schemeClr val="accent1"/>
          </a:lnRef>
          <a:fillRef idx="0">
            <a:schemeClr val="accent1"/>
          </a:fillRef>
          <a:effectRef idx="0">
            <a:schemeClr val="accent1"/>
          </a:effectRef>
          <a:fontRef idx="minor"/>
        </p:style>
        <p:txBody>
          <a:bodyPr/>
          <a:lstStyle/>
          <a:p>
            <a:endParaRPr lang="en-IN" dirty="0"/>
          </a:p>
        </p:txBody>
      </p:sp>
      <p:sp>
        <p:nvSpPr>
          <p:cNvPr id="7" name="TextShape 2">
            <a:extLst>
              <a:ext uri="{FF2B5EF4-FFF2-40B4-BE49-F238E27FC236}">
                <a16:creationId xmlns:a16="http://schemas.microsoft.com/office/drawing/2014/main" id="{CC20DDDC-1C46-9586-56C0-649D998E62BE}"/>
              </a:ext>
            </a:extLst>
          </p:cNvPr>
          <p:cNvSpPr txBox="1"/>
          <p:nvPr/>
        </p:nvSpPr>
        <p:spPr>
          <a:xfrm>
            <a:off x="1984680" y="4829760"/>
            <a:ext cx="3875040" cy="1126080"/>
          </a:xfrm>
          <a:prstGeom prst="rect">
            <a:avLst/>
          </a:prstGeom>
          <a:noFill/>
          <a:ln>
            <a:noFill/>
          </a:ln>
        </p:spPr>
        <p:txBody>
          <a:bodyPr>
            <a:noAutofit/>
          </a:bodyPr>
          <a:lstStyle/>
          <a:p>
            <a:pPr>
              <a:lnSpc>
                <a:spcPct val="100000"/>
              </a:lnSpc>
              <a:spcBef>
                <a:spcPts val="1001"/>
              </a:spcBef>
              <a:tabLst>
                <a:tab pos="0" algn="l"/>
              </a:tabLst>
            </a:pPr>
            <a:r>
              <a:rPr lang="en-US" sz="1800" b="0" strike="noStrike" spc="-1" dirty="0">
                <a:solidFill>
                  <a:srgbClr val="000000"/>
                </a:solidFill>
                <a:latin typeface="Times New Roman"/>
              </a:rPr>
              <a:t>Guide: </a:t>
            </a:r>
            <a:r>
              <a:rPr lang="en-US" sz="1800" b="1" strike="noStrike" spc="-1" dirty="0">
                <a:solidFill>
                  <a:srgbClr val="000000"/>
                </a:solidFill>
                <a:latin typeface="Times New Roman"/>
              </a:rPr>
              <a:t>Mr. Sachin D. Shelke	</a:t>
            </a:r>
            <a:endParaRPr lang="en-IN" sz="1800" b="0" strike="noStrike" spc="-1" dirty="0">
              <a:latin typeface="Arial"/>
            </a:endParaRPr>
          </a:p>
          <a:p>
            <a:pPr>
              <a:lnSpc>
                <a:spcPct val="100000"/>
              </a:lnSpc>
              <a:tabLst>
                <a:tab pos="0" algn="l"/>
              </a:tabLst>
            </a:pPr>
            <a:r>
              <a:rPr lang="en-IN" sz="1600" b="0" strike="noStrike" spc="-1" dirty="0">
                <a:solidFill>
                  <a:srgbClr val="002060"/>
                </a:solidFill>
                <a:latin typeface="Times New Roman"/>
                <a:ea typeface="Times New Roman"/>
              </a:rPr>
              <a:t>Assistant Professor,</a:t>
            </a:r>
            <a:endParaRPr lang="en-IN" sz="1600" b="0" strike="noStrike" spc="-1" dirty="0">
              <a:latin typeface="Arial"/>
            </a:endParaRPr>
          </a:p>
          <a:p>
            <a:pPr>
              <a:lnSpc>
                <a:spcPct val="100000"/>
              </a:lnSpc>
              <a:tabLst>
                <a:tab pos="0" algn="l"/>
              </a:tabLst>
            </a:pPr>
            <a:r>
              <a:rPr lang="en-IN" sz="1600" b="0" strike="noStrike" spc="-1" dirty="0">
                <a:solidFill>
                  <a:srgbClr val="002060"/>
                </a:solidFill>
                <a:latin typeface="Times New Roman"/>
                <a:ea typeface="Times New Roman"/>
              </a:rPr>
              <a:t>Dept. of Information Technology</a:t>
            </a:r>
            <a:endParaRPr lang="en-IN" sz="1600" b="0" strike="noStrike" spc="-1" dirty="0">
              <a:latin typeface="Arial"/>
            </a:endParaRPr>
          </a:p>
          <a:p>
            <a:pPr>
              <a:lnSpc>
                <a:spcPct val="100000"/>
              </a:lnSpc>
              <a:spcBef>
                <a:spcPts val="1001"/>
              </a:spcBef>
              <a:tabLst>
                <a:tab pos="0" algn="l"/>
              </a:tabLst>
            </a:pPr>
            <a:endParaRPr lang="en-IN" sz="1600" b="0" strike="noStrike" spc="-1" dirty="0">
              <a:latin typeface="Arial"/>
            </a:endParaRPr>
          </a:p>
        </p:txBody>
      </p:sp>
      <p:sp>
        <p:nvSpPr>
          <p:cNvPr id="8" name="CustomShape 5">
            <a:extLst>
              <a:ext uri="{FF2B5EF4-FFF2-40B4-BE49-F238E27FC236}">
                <a16:creationId xmlns:a16="http://schemas.microsoft.com/office/drawing/2014/main" id="{62822B4D-0B23-0801-4470-B09CC6C499D5}"/>
              </a:ext>
            </a:extLst>
          </p:cNvPr>
          <p:cNvSpPr/>
          <p:nvPr/>
        </p:nvSpPr>
        <p:spPr>
          <a:xfrm>
            <a:off x="6843240" y="4829400"/>
            <a:ext cx="4286520" cy="112680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nSpc>
                <a:spcPct val="100000"/>
              </a:lnSpc>
              <a:tabLst>
                <a:tab pos="0" algn="l"/>
              </a:tabLst>
            </a:pPr>
            <a:r>
              <a:rPr lang="en" sz="1800" b="0" strike="noStrike" spc="-1" dirty="0">
                <a:solidFill>
                  <a:srgbClr val="000000"/>
                </a:solidFill>
                <a:latin typeface="Times New Roman"/>
                <a:ea typeface="Times New Roman"/>
              </a:rPr>
              <a:t>Reviewer: </a:t>
            </a:r>
            <a:r>
              <a:rPr lang="en" sz="1800" b="1" strike="noStrike" spc="-1" dirty="0">
                <a:solidFill>
                  <a:srgbClr val="000000"/>
                </a:solidFill>
                <a:latin typeface="Times New Roman"/>
                <a:ea typeface="Times New Roman"/>
              </a:rPr>
              <a:t>Mr. Shreyas S. Shinde</a:t>
            </a:r>
            <a:endParaRPr lang="en-IN" sz="1800" b="0" strike="noStrike" spc="-1" dirty="0">
              <a:latin typeface="Arial"/>
            </a:endParaRPr>
          </a:p>
          <a:p>
            <a:pPr>
              <a:lnSpc>
                <a:spcPct val="100000"/>
              </a:lnSpc>
              <a:tabLst>
                <a:tab pos="0" algn="l"/>
              </a:tabLst>
            </a:pPr>
            <a:r>
              <a:rPr lang="en" sz="1600" b="0" strike="noStrike" spc="-1" dirty="0">
                <a:solidFill>
                  <a:srgbClr val="002060"/>
                </a:solidFill>
                <a:latin typeface="Times New Roman"/>
                <a:ea typeface="Times New Roman"/>
              </a:rPr>
              <a:t>Assistant Professor,</a:t>
            </a:r>
            <a:endParaRPr lang="en-IN" sz="1600" b="0" strike="noStrike" spc="-1" dirty="0">
              <a:latin typeface="Arial"/>
            </a:endParaRPr>
          </a:p>
          <a:p>
            <a:pPr>
              <a:lnSpc>
                <a:spcPct val="100000"/>
              </a:lnSpc>
              <a:tabLst>
                <a:tab pos="0" algn="l"/>
              </a:tabLst>
            </a:pPr>
            <a:r>
              <a:rPr lang="en" sz="1600" b="0" strike="noStrike" spc="-1" dirty="0">
                <a:solidFill>
                  <a:srgbClr val="002060"/>
                </a:solidFill>
                <a:latin typeface="Times New Roman"/>
                <a:ea typeface="Times New Roman"/>
              </a:rPr>
              <a:t>Dept. of Information Technology</a:t>
            </a:r>
            <a:endParaRPr lang="en-IN" sz="1600" b="0" strike="noStrike" spc="-1" dirty="0">
              <a:latin typeface="Arial"/>
            </a:endParaRPr>
          </a:p>
          <a:p>
            <a:pPr>
              <a:lnSpc>
                <a:spcPct val="100000"/>
              </a:lnSpc>
              <a:tabLst>
                <a:tab pos="0" algn="l"/>
              </a:tabLst>
            </a:pPr>
            <a:endParaRPr lang="en-IN" sz="1600" b="0" strike="noStrike" spc="-1" dirty="0">
              <a:latin typeface="Arial"/>
            </a:endParaRPr>
          </a:p>
        </p:txBody>
      </p:sp>
    </p:spTree>
    <p:extLst>
      <p:ext uri="{BB962C8B-B14F-4D97-AF65-F5344CB8AC3E}">
        <p14:creationId xmlns:p14="http://schemas.microsoft.com/office/powerpoint/2010/main" val="171403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fill="hold" nodeType="withEffect">
                                  <p:stCondLst>
                                    <p:cond delay="1000"/>
                                  </p:stCondLst>
                                  <p:iterate type="wd">
                                    <p:tmAbs val="15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additive="repl">
                                        <p:cTn id="7" dur="1000"/>
                                        <p:tgtEl>
                                          <p:spTgt spid="7">
                                            <p:txEl>
                                              <p:pRg st="0" end="0"/>
                                            </p:txEl>
                                          </p:spTgt>
                                        </p:tgtEl>
                                      </p:cBhvr>
                                    </p:animEffect>
                                  </p:childTnLst>
                                </p:cTn>
                              </p:par>
                              <p:par>
                                <p:cTn id="8" presetID="10" presetClass="entr" fill="hold" nodeType="withEffect">
                                  <p:stCondLst>
                                    <p:cond delay="1000"/>
                                  </p:stCondLst>
                                  <p:iterate type="wd">
                                    <p:tmAbs val="150"/>
                                  </p:iterate>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additive="repl">
                                        <p:cTn id="10" dur="1000"/>
                                        <p:tgtEl>
                                          <p:spTgt spid="7">
                                            <p:txEl>
                                              <p:pRg st="1" end="1"/>
                                            </p:txEl>
                                          </p:spTgt>
                                        </p:tgtEl>
                                      </p:cBhvr>
                                    </p:animEffect>
                                  </p:childTnLst>
                                </p:cTn>
                              </p:par>
                              <p:par>
                                <p:cTn id="11" presetID="10" presetClass="entr" fill="hold" nodeType="withEffect">
                                  <p:stCondLst>
                                    <p:cond delay="1000"/>
                                  </p:stCondLst>
                                  <p:iterate type="wd">
                                    <p:tmAbs val="150"/>
                                  </p:iterate>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additive="repl">
                                        <p:cTn id="13" dur="1000"/>
                                        <p:tgtEl>
                                          <p:spTgt spid="7">
                                            <p:txEl>
                                              <p:pRg st="2" end="2"/>
                                            </p:txEl>
                                          </p:spTgt>
                                        </p:tgtEl>
                                      </p:cBhvr>
                                    </p:animEffect>
                                  </p:childTnLst>
                                </p:cTn>
                              </p:par>
                              <p:par>
                                <p:cTn id="14" presetID="10" presetClass="entr" fill="hold" nodeType="withEffect">
                                  <p:stCondLst>
                                    <p:cond delay="1000"/>
                                  </p:stCondLst>
                                  <p:iterate type="wd">
                                    <p:tmAbs val="150"/>
                                  </p:iterate>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additive="repl">
                                        <p:cTn id="16"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F622-0892-ABDE-C13E-065787CAD94C}"/>
              </a:ext>
            </a:extLst>
          </p:cNvPr>
          <p:cNvSpPr>
            <a:spLocks noGrp="1"/>
          </p:cNvSpPr>
          <p:nvPr>
            <p:ph type="title"/>
          </p:nvPr>
        </p:nvSpPr>
        <p:spPr/>
        <p:txBody>
          <a:bodyPr anchor="ctr"/>
          <a:lstStyle/>
          <a:p>
            <a:pPr algn="ctr"/>
            <a:r>
              <a:rPr lang="en-IN"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52E83B0-4043-2820-73D6-7B4C02BB8A93}"/>
              </a:ext>
            </a:extLst>
          </p:cNvPr>
          <p:cNvSpPr>
            <a:spLocks noGrp="1"/>
          </p:cNvSpPr>
          <p:nvPr>
            <p:ph idx="1"/>
          </p:nvPr>
        </p:nvSpPr>
        <p:spPr>
          <a:xfrm>
            <a:off x="677334" y="1787365"/>
            <a:ext cx="8596668" cy="3880773"/>
          </a:xfrm>
        </p:spPr>
        <p:txBody>
          <a:bodyPr>
            <a:normAutofit fontScale="92500"/>
          </a:bodyPr>
          <a:lstStyle/>
          <a:p>
            <a:pPr marL="0" indent="0" algn="just">
              <a:buNone/>
            </a:pPr>
            <a:r>
              <a:rPr lang="en-IN" sz="1800" b="0" i="0" u="none" strike="noStrike" baseline="0" dirty="0">
                <a:latin typeface="Times New Roman" panose="02020603050405020304" pitchFamily="18" charset="0"/>
                <a:cs typeface="Times New Roman" panose="02020603050405020304" pitchFamily="18" charset="0"/>
              </a:rPr>
              <a:t>[1] G Krishna Vamsi , Akhtar Rasool , Gaurav </a:t>
            </a:r>
            <a:r>
              <a:rPr lang="en-IN" sz="1800" b="0" i="0" u="none" strike="noStrike" baseline="0" dirty="0" err="1">
                <a:latin typeface="Times New Roman" panose="02020603050405020304" pitchFamily="18" charset="0"/>
                <a:cs typeface="Times New Roman" panose="02020603050405020304" pitchFamily="18" charset="0"/>
              </a:rPr>
              <a:t>Hajela</a:t>
            </a:r>
            <a:r>
              <a:rPr lang="en-IN" sz="1800" b="0" i="0" u="none" strike="noStrike" baseline="0" dirty="0">
                <a:latin typeface="Times New Roman" panose="02020603050405020304" pitchFamily="18" charset="0"/>
                <a:cs typeface="Times New Roman" panose="02020603050405020304" pitchFamily="18" charset="0"/>
              </a:rPr>
              <a:t> A Deep Neural Network Based Human to </a:t>
            </a:r>
            <a:r>
              <a:rPr lang="en-US" sz="1800" b="0" i="0" u="none" strike="noStrike" baseline="0" dirty="0">
                <a:latin typeface="Times New Roman" panose="02020603050405020304" pitchFamily="18" charset="0"/>
                <a:cs typeface="Times New Roman" panose="02020603050405020304" pitchFamily="18" charset="0"/>
              </a:rPr>
              <a:t>Machine Conversation Model , IEEE 11th ICCCNT 2020 July 1-3, 2020 - IIT - Kharagpur</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[2] Ramakrishna Kumar, </a:t>
            </a:r>
            <a:r>
              <a:rPr lang="en-US" sz="1800" b="0" i="0" u="none" strike="noStrike" baseline="0" dirty="0" err="1">
                <a:latin typeface="Times New Roman" panose="02020603050405020304" pitchFamily="18" charset="0"/>
                <a:cs typeface="Times New Roman" panose="02020603050405020304" pitchFamily="18" charset="0"/>
              </a:rPr>
              <a:t>Maha</a:t>
            </a:r>
            <a:r>
              <a:rPr lang="en-US" sz="1800" b="0" i="0" u="none" strike="noStrike" baseline="0" dirty="0">
                <a:latin typeface="Times New Roman" panose="02020603050405020304" pitchFamily="18" charset="0"/>
                <a:cs typeface="Times New Roman" panose="02020603050405020304" pitchFamily="18" charset="0"/>
              </a:rPr>
              <a:t> Mahmoud Ali(2020) A Review on Chatbot Design and Implementation Techniques, National University of Science and Technology, Muscat, Oman , </a:t>
            </a:r>
            <a:r>
              <a:rPr lang="en-IN" sz="1800" b="0" i="0" u="none" strike="noStrike" baseline="0" dirty="0">
                <a:latin typeface="Times New Roman" panose="02020603050405020304" pitchFamily="18" charset="0"/>
                <a:cs typeface="Times New Roman" panose="02020603050405020304" pitchFamily="18" charset="0"/>
              </a:rPr>
              <a:t>Feb 2020.</a:t>
            </a: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[3] </a:t>
            </a:r>
            <a:r>
              <a:rPr lang="en-IN" sz="1800" b="0" i="0" u="none" strike="noStrike" baseline="0" dirty="0" err="1">
                <a:latin typeface="Times New Roman" panose="02020603050405020304" pitchFamily="18" charset="0"/>
                <a:cs typeface="Times New Roman" panose="02020603050405020304" pitchFamily="18" charset="0"/>
              </a:rPr>
              <a:t>Moneerh</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Aleedy</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Hadil</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Shaiba</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Marija</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Bezbradica</a:t>
            </a:r>
            <a:r>
              <a:rPr lang="en-IN" sz="1800" b="0" i="0" u="none" strike="noStrike" baseline="0" dirty="0">
                <a:latin typeface="Times New Roman" panose="02020603050405020304" pitchFamily="18" charset="0"/>
                <a:cs typeface="Times New Roman" panose="02020603050405020304" pitchFamily="18" charset="0"/>
              </a:rPr>
              <a:t> (2019) Generating and </a:t>
            </a:r>
            <a:r>
              <a:rPr lang="en-IN" sz="1800" b="0" i="0" u="none" strike="noStrike" baseline="0" dirty="0" err="1">
                <a:latin typeface="Times New Roman" panose="02020603050405020304" pitchFamily="18" charset="0"/>
                <a:cs typeface="Times New Roman" panose="02020603050405020304" pitchFamily="18" charset="0"/>
              </a:rPr>
              <a:t>Analyzing</a:t>
            </a:r>
            <a:r>
              <a:rPr lang="en-IN"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Chatbot Responses using Natural Language Processing , International Journal of Advanced </a:t>
            </a:r>
            <a:r>
              <a:rPr lang="en-IN" sz="1800" b="0" i="0" u="none" strike="noStrike" baseline="0" dirty="0">
                <a:latin typeface="Times New Roman" panose="02020603050405020304" pitchFamily="18" charset="0"/>
                <a:cs typeface="Times New Roman" panose="02020603050405020304" pitchFamily="18" charset="0"/>
              </a:rPr>
              <a:t>Computer Science and Applications</a:t>
            </a: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[4] KULOTHUNKAN PALASUNDRAM,NURFADHLINA MOHD SHAREF, KHAIRUL </a:t>
            </a:r>
            <a:r>
              <a:rPr lang="en-US" sz="1800" b="0" i="0" u="none" strike="noStrike" baseline="0" dirty="0">
                <a:latin typeface="Times New Roman" panose="02020603050405020304" pitchFamily="18" charset="0"/>
                <a:cs typeface="Times New Roman" panose="02020603050405020304" pitchFamily="18" charset="0"/>
              </a:rPr>
              <a:t>AZHAR KASMIRAN,AND AZREEN AZMAN Enhancements to the Sequence-to-Sequence-Based Natural Answer Generation Models , Intelligent Computing Research Group, Faculty of Computer Science and Information Technology, </a:t>
            </a:r>
            <a:r>
              <a:rPr lang="en-US" sz="1800" b="0" i="0" u="none" strike="noStrike" baseline="0" dirty="0" err="1">
                <a:latin typeface="Times New Roman" panose="02020603050405020304" pitchFamily="18" charset="0"/>
                <a:cs typeface="Times New Roman" panose="02020603050405020304" pitchFamily="18" charset="0"/>
              </a:rPr>
              <a:t>Universiti</a:t>
            </a:r>
            <a:r>
              <a:rPr lang="en-US" sz="1800" b="0" i="0" u="none" strike="noStrike" baseline="0" dirty="0">
                <a:latin typeface="Times New Roman" panose="02020603050405020304" pitchFamily="18" charset="0"/>
                <a:cs typeface="Times New Roman" panose="02020603050405020304" pitchFamily="18" charset="0"/>
              </a:rPr>
              <a:t> Putra Malaysia, IEEE Access , February 24, 2020.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61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A66F-25A5-367F-8A7C-42E721073919}"/>
              </a:ext>
            </a:extLst>
          </p:cNvPr>
          <p:cNvSpPr>
            <a:spLocks noGrp="1"/>
          </p:cNvSpPr>
          <p:nvPr>
            <p:ph type="title"/>
          </p:nvPr>
        </p:nvSpPr>
        <p:spPr>
          <a:xfrm>
            <a:off x="677334" y="609600"/>
            <a:ext cx="8596668" cy="1320800"/>
          </a:xfrm>
        </p:spPr>
        <p:txBody>
          <a:bodyPr anchor="ctr">
            <a:normAutofit/>
          </a:bodyPr>
          <a:lstStyle/>
          <a:p>
            <a:pPr algn="ctr"/>
            <a:r>
              <a:rPr lang="en-IN" b="0" strike="noStrike" spc="-1" dirty="0">
                <a:solidFill>
                  <a:schemeClr val="tx1"/>
                </a:solidFill>
                <a:latin typeface="Times New Roman"/>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ECEFACA9-0E34-CF98-2BCD-44C57C027261}"/>
              </a:ext>
            </a:extLst>
          </p:cNvPr>
          <p:cNvSpPr>
            <a:spLocks noGrp="1"/>
          </p:cNvSpPr>
          <p:nvPr>
            <p:ph idx="1"/>
          </p:nvPr>
        </p:nvSpPr>
        <p:spPr>
          <a:xfrm>
            <a:off x="677334" y="2160590"/>
            <a:ext cx="5220430" cy="3701270"/>
          </a:xfrm>
        </p:spPr>
        <p:txBody>
          <a:bodyPr>
            <a:normAutofit/>
          </a:bodyPr>
          <a:lstStyle/>
          <a:p>
            <a:pPr marL="0" indent="0" algn="just">
              <a:buNone/>
            </a:pPr>
            <a:r>
              <a:rPr lang="en-US" b="0" strike="noStrike" spc="-1" dirty="0">
                <a:latin typeface="Times New Roman"/>
                <a:ea typeface="Century Gothic"/>
              </a:rPr>
              <a:t>Natural Language Processing is a field in Artificial Intelligence where computer understands the human languages like English, Marathi, Hindi etc. Chatbot is an application of Natural Language Processing where user can chat with the computer like a user would have otherwise done with a human.</a:t>
            </a:r>
            <a:endParaRPr lang="en-IN" dirty="0"/>
          </a:p>
        </p:txBody>
      </p:sp>
      <p:pic>
        <p:nvPicPr>
          <p:cNvPr id="4" name="Picture 6" descr="Image result for natural language processing icon">
            <a:extLst>
              <a:ext uri="{FF2B5EF4-FFF2-40B4-BE49-F238E27FC236}">
                <a16:creationId xmlns:a16="http://schemas.microsoft.com/office/drawing/2014/main" id="{466601B1-F9E2-F97A-D0F2-EE44F526FA14}"/>
              </a:ext>
            </a:extLst>
          </p:cNvPr>
          <p:cNvPicPr/>
          <p:nvPr/>
        </p:nvPicPr>
        <p:blipFill>
          <a:blip r:embed="rId2"/>
          <a:srcRect b="3292"/>
          <a:stretch/>
        </p:blipFill>
        <p:spPr>
          <a:xfrm>
            <a:off x="6087417" y="2159000"/>
            <a:ext cx="3145536" cy="3306504"/>
          </a:xfrm>
          <a:prstGeom prst="rect">
            <a:avLst/>
          </a:prstGeom>
        </p:spPr>
      </p:pic>
    </p:spTree>
    <p:extLst>
      <p:ext uri="{BB962C8B-B14F-4D97-AF65-F5344CB8AC3E}">
        <p14:creationId xmlns:p14="http://schemas.microsoft.com/office/powerpoint/2010/main" val="73121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83C6-D62B-B2AC-F23D-36BD8357EB20}"/>
              </a:ext>
            </a:extLst>
          </p:cNvPr>
          <p:cNvSpPr>
            <a:spLocks noGrp="1"/>
          </p:cNvSpPr>
          <p:nvPr>
            <p:ph type="title"/>
          </p:nvPr>
        </p:nvSpPr>
        <p:spPr>
          <a:xfrm>
            <a:off x="677334" y="609600"/>
            <a:ext cx="8596668" cy="1079241"/>
          </a:xfrm>
        </p:spPr>
        <p:txBody>
          <a:bodyPr anchor="ctr"/>
          <a:lstStyle/>
          <a:p>
            <a:pPr algn="ctr"/>
            <a:r>
              <a:rPr lang="en-IN" dirty="0">
                <a:solidFill>
                  <a:schemeClr val="tx1"/>
                </a:solidFill>
                <a:latin typeface="Times New Roman" panose="02020603050405020304" pitchFamily="18" charset="0"/>
                <a:cs typeface="Times New Roman" panose="02020603050405020304" pitchFamily="18" charset="0"/>
              </a:rPr>
              <a:t>Literature Survey </a:t>
            </a:r>
          </a:p>
        </p:txBody>
      </p:sp>
      <p:sp>
        <p:nvSpPr>
          <p:cNvPr id="3" name="Content Placeholder 2">
            <a:extLst>
              <a:ext uri="{FF2B5EF4-FFF2-40B4-BE49-F238E27FC236}">
                <a16:creationId xmlns:a16="http://schemas.microsoft.com/office/drawing/2014/main" id="{4ED91176-11C7-E4E5-C359-1D70EB6EAFB3}"/>
              </a:ext>
            </a:extLst>
          </p:cNvPr>
          <p:cNvSpPr>
            <a:spLocks noGrp="1"/>
          </p:cNvSpPr>
          <p:nvPr>
            <p:ph idx="1"/>
          </p:nvPr>
        </p:nvSpPr>
        <p:spPr>
          <a:xfrm>
            <a:off x="677334" y="1768703"/>
            <a:ext cx="8596668" cy="4594775"/>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	 A quite significant work regarding Artificial Neural Networks, and Natural Language Processing has be done in recent times . Some of these source referred are :-</a:t>
            </a:r>
          </a:p>
          <a:p>
            <a:pPr marL="400050" indent="-400050" algn="just">
              <a:buFont typeface="+mj-lt"/>
              <a:buAutoNum type="romanLcPeriod"/>
            </a:pPr>
            <a:r>
              <a:rPr lang="en-US" dirty="0">
                <a:latin typeface="Times New Roman" panose="02020603050405020304" pitchFamily="18" charset="0"/>
                <a:cs typeface="Times New Roman" panose="02020603050405020304" pitchFamily="18" charset="0"/>
              </a:rPr>
              <a:t>G Krishna Vamsi , Akhtar Rasool , Gaurav </a:t>
            </a:r>
            <a:r>
              <a:rPr lang="en-US" dirty="0" err="1">
                <a:latin typeface="Times New Roman" panose="02020603050405020304" pitchFamily="18" charset="0"/>
                <a:cs typeface="Times New Roman" panose="02020603050405020304" pitchFamily="18" charset="0"/>
              </a:rPr>
              <a:t>Hajela</a:t>
            </a:r>
            <a:r>
              <a:rPr lang="en-US" dirty="0">
                <a:latin typeface="Times New Roman" panose="02020603050405020304" pitchFamily="18" charset="0"/>
                <a:cs typeface="Times New Roman" panose="02020603050405020304" pitchFamily="18" charset="0"/>
              </a:rPr>
              <a:t> A Deep Neural Network Based Human to Machine Conversation Model , IEEE 11th ICCCNT 2020 July 1-3, 2020 - IIT - Kharagpur.</a:t>
            </a:r>
          </a:p>
          <a:p>
            <a:pPr marL="400050" indent="-400050" algn="just">
              <a:buFont typeface="+mj-lt"/>
              <a:buAutoNum type="romanL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Moneerh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Aleedy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Hadil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Shaiba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Marija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Bezbradica</a:t>
            </a:r>
            <a:r>
              <a:rPr lang="en-US" dirty="0">
                <a:latin typeface="Times New Roman" panose="02020603050405020304" pitchFamily="18" charset="0"/>
                <a:cs typeface="Times New Roman" panose="02020603050405020304" pitchFamily="18" charset="0"/>
              </a:rPr>
              <a:t> (2019) Generating and Analyzing Chatbot Responses using Natural Language Processing , International Journal of Advanced Computer Science and Applications.</a:t>
            </a:r>
          </a:p>
          <a:p>
            <a:pPr marL="0" indent="0" algn="just">
              <a:buNone/>
            </a:pPr>
            <a:r>
              <a:rPr lang="en-US" dirty="0">
                <a:latin typeface="Times New Roman" panose="02020603050405020304" pitchFamily="18" charset="0"/>
                <a:cs typeface="Times New Roman" panose="02020603050405020304" pitchFamily="18" charset="0"/>
              </a:rPr>
              <a:t>	Also, work regarding implementation on Natural Language Processing using sequence-to-sequence model to create a chatbot was referred :-</a:t>
            </a:r>
          </a:p>
          <a:p>
            <a:pPr marL="400050" indent="-400050" algn="just">
              <a:buFont typeface="+mj-lt"/>
              <a:buAutoNum type="romanLcPeriod"/>
            </a:pPr>
            <a:r>
              <a:rPr lang="en-US" dirty="0">
                <a:latin typeface="Times New Roman" panose="02020603050405020304" pitchFamily="18" charset="0"/>
                <a:cs typeface="Times New Roman" panose="02020603050405020304" pitchFamily="18" charset="0"/>
              </a:rPr>
              <a:t>KULOTHUNKAN PALASUNDRAM,NURFADHLINA MOHD SHAREF, KHAIRULAZHAR KASMIRAN,AND AZREEN AZMAN Enhancements to the Sequence-to-Sequence-Based Natural Answer Generation Models , Intelligent Computing Research Group, Faculty of Computer Science and Information Technology, </a:t>
            </a:r>
            <a:r>
              <a:rPr lang="en-US" dirty="0" err="1">
                <a:latin typeface="Times New Roman" panose="02020603050405020304" pitchFamily="18" charset="0"/>
                <a:cs typeface="Times New Roman" panose="02020603050405020304" pitchFamily="18" charset="0"/>
              </a:rPr>
              <a:t>Universiti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PutraMalaysia</a:t>
            </a:r>
            <a:r>
              <a:rPr lang="en-US" dirty="0">
                <a:latin typeface="Times New Roman" panose="02020603050405020304" pitchFamily="18" charset="0"/>
                <a:cs typeface="Times New Roman" panose="02020603050405020304" pitchFamily="18" charset="0"/>
              </a:rPr>
              <a:t>, IEEE Access , February 24, 2020. </a:t>
            </a:r>
          </a:p>
          <a:p>
            <a:pPr marL="0" indent="0">
              <a:buNone/>
            </a:pPr>
            <a:r>
              <a:rPr lang="en-US" dirty="0">
                <a:latin typeface="Times New Roman" panose="02020603050405020304" pitchFamily="18" charset="0"/>
                <a:cs typeface="Times New Roman" panose="02020603050405020304" pitchFamily="18" charset="0"/>
              </a:rPr>
              <a:t>			</a:t>
            </a:r>
          </a:p>
          <a:p>
            <a:pPr marL="400050" indent="-400050">
              <a:buFont typeface="+mj-lt"/>
              <a:buAutoNum type="romanL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53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19E4-AA4D-EAAB-553A-1D74616A8CFC}"/>
              </a:ext>
            </a:extLst>
          </p:cNvPr>
          <p:cNvSpPr>
            <a:spLocks noGrp="1"/>
          </p:cNvSpPr>
          <p:nvPr>
            <p:ph type="title"/>
          </p:nvPr>
        </p:nvSpPr>
        <p:spPr>
          <a:xfrm>
            <a:off x="676746" y="384803"/>
            <a:ext cx="8886354" cy="1320800"/>
          </a:xfrm>
        </p:spPr>
        <p:txBody>
          <a:bodyPr anchor="ctr">
            <a:normAutofit/>
          </a:bodyPr>
          <a:lstStyle/>
          <a:p>
            <a:pPr algn="ctr"/>
            <a:r>
              <a:rPr lang="en-IN" dirty="0">
                <a:solidFill>
                  <a:schemeClr val="tx1"/>
                </a:solidFill>
                <a:latin typeface="Times New Roman" panose="02020603050405020304" pitchFamily="18" charset="0"/>
                <a:cs typeface="Times New Roman" panose="02020603050405020304" pitchFamily="18" charset="0"/>
              </a:rPr>
              <a:t>Basic Architecture</a:t>
            </a:r>
          </a:p>
        </p:txBody>
      </p:sp>
      <p:sp>
        <p:nvSpPr>
          <p:cNvPr id="9" name="Content Placeholder 8">
            <a:extLst>
              <a:ext uri="{FF2B5EF4-FFF2-40B4-BE49-F238E27FC236}">
                <a16:creationId xmlns:a16="http://schemas.microsoft.com/office/drawing/2014/main" id="{360FA168-82D2-9B1B-BB0B-934DF933D29E}"/>
              </a:ext>
            </a:extLst>
          </p:cNvPr>
          <p:cNvSpPr>
            <a:spLocks noGrp="1"/>
          </p:cNvSpPr>
          <p:nvPr>
            <p:ph idx="1"/>
          </p:nvPr>
        </p:nvSpPr>
        <p:spPr>
          <a:xfrm>
            <a:off x="797133" y="1803704"/>
            <a:ext cx="8150923" cy="703909"/>
          </a:xfrm>
        </p:spPr>
        <p:txBody>
          <a:bodyPr>
            <a:normAutofit/>
          </a:bodyPr>
          <a:lstStyle/>
          <a:p>
            <a:pPr marL="0" indent="0">
              <a:buNone/>
            </a:pPr>
            <a:r>
              <a:rPr lang="en-US" b="0" i="0" u="none" strike="noStrike" baseline="0" dirty="0">
                <a:latin typeface="Times New Roman" panose="02020603050405020304" pitchFamily="18" charset="0"/>
                <a:cs typeface="Times New Roman" panose="02020603050405020304" pitchFamily="18" charset="0"/>
              </a:rPr>
              <a:t>Basic Architecture of a Chatbot using natural language processing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945B14B-94EA-E73F-DA16-58759D1CAE02}"/>
              </a:ext>
            </a:extLst>
          </p:cNvPr>
          <p:cNvPicPr>
            <a:picLocks noChangeAspect="1"/>
          </p:cNvPicPr>
          <p:nvPr/>
        </p:nvPicPr>
        <p:blipFill>
          <a:blip r:embed="rId2"/>
          <a:stretch>
            <a:fillRect/>
          </a:stretch>
        </p:blipFill>
        <p:spPr>
          <a:xfrm>
            <a:off x="2691106" y="2605715"/>
            <a:ext cx="5257799" cy="3685547"/>
          </a:xfrm>
          <a:prstGeom prst="rect">
            <a:avLst/>
          </a:prstGeom>
        </p:spPr>
      </p:pic>
    </p:spTree>
    <p:extLst>
      <p:ext uri="{BB962C8B-B14F-4D97-AF65-F5344CB8AC3E}">
        <p14:creationId xmlns:p14="http://schemas.microsoft.com/office/powerpoint/2010/main" val="139372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96A5-D4DF-7C94-4838-DFB3FCAF34D9}"/>
              </a:ext>
            </a:extLst>
          </p:cNvPr>
          <p:cNvSpPr>
            <a:spLocks noGrp="1"/>
          </p:cNvSpPr>
          <p:nvPr>
            <p:ph type="title"/>
          </p:nvPr>
        </p:nvSpPr>
        <p:spPr>
          <a:xfrm>
            <a:off x="677334" y="609600"/>
            <a:ext cx="8596668" cy="1320800"/>
          </a:xfrm>
        </p:spPr>
        <p:txBody>
          <a:bodyPr anchor="ctr">
            <a:normAutofit/>
          </a:bodyPr>
          <a:lstStyle/>
          <a:p>
            <a:pPr algn="ctr"/>
            <a:r>
              <a:rPr lang="en-IN" dirty="0">
                <a:solidFill>
                  <a:schemeClr val="tx1"/>
                </a:solidFill>
                <a:latin typeface="Times New Roman" panose="02020603050405020304" pitchFamily="18" charset="0"/>
                <a:cs typeface="Times New Roman" panose="02020603050405020304" pitchFamily="18" charset="0"/>
              </a:rPr>
              <a:t>Different Approaches</a:t>
            </a:r>
          </a:p>
        </p:txBody>
      </p:sp>
      <p:pic>
        <p:nvPicPr>
          <p:cNvPr id="7" name="Picture 6">
            <a:extLst>
              <a:ext uri="{FF2B5EF4-FFF2-40B4-BE49-F238E27FC236}">
                <a16:creationId xmlns:a16="http://schemas.microsoft.com/office/drawing/2014/main" id="{24B8EE8D-0F31-DC90-6372-C49963D9576E}"/>
              </a:ext>
            </a:extLst>
          </p:cNvPr>
          <p:cNvPicPr>
            <a:picLocks noChangeAspect="1"/>
          </p:cNvPicPr>
          <p:nvPr/>
        </p:nvPicPr>
        <p:blipFill>
          <a:blip r:embed="rId2"/>
          <a:stretch>
            <a:fillRect/>
          </a:stretch>
        </p:blipFill>
        <p:spPr>
          <a:xfrm>
            <a:off x="1726163" y="3472500"/>
            <a:ext cx="2269078" cy="1293504"/>
          </a:xfrm>
          <a:prstGeom prst="rect">
            <a:avLst/>
          </a:prstGeom>
        </p:spPr>
      </p:pic>
      <p:pic>
        <p:nvPicPr>
          <p:cNvPr id="5" name="Picture 4">
            <a:extLst>
              <a:ext uri="{FF2B5EF4-FFF2-40B4-BE49-F238E27FC236}">
                <a16:creationId xmlns:a16="http://schemas.microsoft.com/office/drawing/2014/main" id="{AACC9D2F-72B6-AEBD-27F7-97B21EED461D}"/>
              </a:ext>
            </a:extLst>
          </p:cNvPr>
          <p:cNvPicPr>
            <a:picLocks noChangeAspect="1"/>
          </p:cNvPicPr>
          <p:nvPr/>
        </p:nvPicPr>
        <p:blipFill>
          <a:blip r:embed="rId3"/>
          <a:stretch>
            <a:fillRect/>
          </a:stretch>
        </p:blipFill>
        <p:spPr>
          <a:xfrm>
            <a:off x="779972" y="2110142"/>
            <a:ext cx="3857341" cy="1293504"/>
          </a:xfrm>
          <a:prstGeom prst="rect">
            <a:avLst/>
          </a:prstGeom>
        </p:spPr>
      </p:pic>
      <p:pic>
        <p:nvPicPr>
          <p:cNvPr id="9" name="Picture 8">
            <a:extLst>
              <a:ext uri="{FF2B5EF4-FFF2-40B4-BE49-F238E27FC236}">
                <a16:creationId xmlns:a16="http://schemas.microsoft.com/office/drawing/2014/main" id="{14A5EFC9-4BED-7CDE-F755-D9E5B87FBDF3}"/>
              </a:ext>
            </a:extLst>
          </p:cNvPr>
          <p:cNvPicPr>
            <a:picLocks noChangeAspect="1"/>
          </p:cNvPicPr>
          <p:nvPr/>
        </p:nvPicPr>
        <p:blipFill>
          <a:blip r:embed="rId4"/>
          <a:stretch>
            <a:fillRect/>
          </a:stretch>
        </p:blipFill>
        <p:spPr>
          <a:xfrm>
            <a:off x="779972" y="4859826"/>
            <a:ext cx="3944548" cy="1293504"/>
          </a:xfrm>
          <a:prstGeom prst="rect">
            <a:avLst/>
          </a:prstGeom>
        </p:spPr>
      </p:pic>
      <p:graphicFrame>
        <p:nvGraphicFramePr>
          <p:cNvPr id="11" name="Content Placeholder 2">
            <a:extLst>
              <a:ext uri="{FF2B5EF4-FFF2-40B4-BE49-F238E27FC236}">
                <a16:creationId xmlns:a16="http://schemas.microsoft.com/office/drawing/2014/main" id="{0603B70A-27A6-D061-70CC-8EBF7B8C8111}"/>
              </a:ext>
            </a:extLst>
          </p:cNvPr>
          <p:cNvGraphicFramePr>
            <a:graphicFrameLocks noGrp="1"/>
          </p:cNvGraphicFramePr>
          <p:nvPr>
            <p:ph idx="1"/>
            <p:extLst>
              <p:ext uri="{D42A27DB-BD31-4B8C-83A1-F6EECF244321}">
                <p14:modId xmlns:p14="http://schemas.microsoft.com/office/powerpoint/2010/main" val="1379652733"/>
              </p:ext>
            </p:extLst>
          </p:nvPr>
        </p:nvGraphicFramePr>
        <p:xfrm>
          <a:off x="4860844" y="2160589"/>
          <a:ext cx="4413157" cy="38807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4760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11AE-D03D-CE21-1F3E-24C4E107C97E}"/>
              </a:ext>
            </a:extLst>
          </p:cNvPr>
          <p:cNvSpPr>
            <a:spLocks noGrp="1"/>
          </p:cNvSpPr>
          <p:nvPr>
            <p:ph type="title"/>
          </p:nvPr>
        </p:nvSpPr>
        <p:spPr>
          <a:xfrm>
            <a:off x="789474" y="581258"/>
            <a:ext cx="8596668" cy="1088922"/>
          </a:xfrm>
        </p:spPr>
        <p:txBody>
          <a:bodyPr anchor="ctr"/>
          <a:lstStyle/>
          <a:p>
            <a:pPr algn="ctr"/>
            <a:r>
              <a:rPr lang="en-IN" dirty="0">
                <a:solidFill>
                  <a:schemeClr val="tx1"/>
                </a:solidFill>
                <a:latin typeface="Times New Roman" panose="02020603050405020304" pitchFamily="18" charset="0"/>
                <a:cs typeface="Times New Roman" panose="02020603050405020304" pitchFamily="18" charset="0"/>
              </a:rPr>
              <a:t>Discussion</a:t>
            </a:r>
          </a:p>
        </p:txBody>
      </p:sp>
      <p:graphicFrame>
        <p:nvGraphicFramePr>
          <p:cNvPr id="5" name="Table 5">
            <a:extLst>
              <a:ext uri="{FF2B5EF4-FFF2-40B4-BE49-F238E27FC236}">
                <a16:creationId xmlns:a16="http://schemas.microsoft.com/office/drawing/2014/main" id="{1A742739-3AFF-4CF5-F89A-BC7F6E718F28}"/>
              </a:ext>
            </a:extLst>
          </p:cNvPr>
          <p:cNvGraphicFramePr>
            <a:graphicFrameLocks noGrp="1"/>
          </p:cNvGraphicFramePr>
          <p:nvPr>
            <p:ph idx="1"/>
            <p:extLst>
              <p:ext uri="{D42A27DB-BD31-4B8C-83A1-F6EECF244321}">
                <p14:modId xmlns:p14="http://schemas.microsoft.com/office/powerpoint/2010/main" val="1165244948"/>
              </p:ext>
            </p:extLst>
          </p:nvPr>
        </p:nvGraphicFramePr>
        <p:xfrm>
          <a:off x="789830" y="1754156"/>
          <a:ext cx="8596312" cy="4617795"/>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1078060299"/>
                    </a:ext>
                  </a:extLst>
                </a:gridCol>
                <a:gridCol w="4298156">
                  <a:extLst>
                    <a:ext uri="{9D8B030D-6E8A-4147-A177-3AD203B41FA5}">
                      <a16:colId xmlns:a16="http://schemas.microsoft.com/office/drawing/2014/main" val="1375141983"/>
                    </a:ext>
                  </a:extLst>
                </a:gridCol>
              </a:tblGrid>
              <a:tr h="604506">
                <a:tc>
                  <a:txBody>
                    <a:bodyPr/>
                    <a:lstStyle/>
                    <a:p>
                      <a:pPr algn="ctr"/>
                      <a:r>
                        <a:rPr lang="en-IN" dirty="0">
                          <a:solidFill>
                            <a:schemeClr val="bg1"/>
                          </a:solidFill>
                        </a:rPr>
                        <a:t>RNN</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IN" dirty="0"/>
                        <a:t>CNN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1931899"/>
                  </a:ext>
                </a:extLst>
              </a:tr>
              <a:tr h="655126">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conversation is a sequence of words (Can handle arbitrary input and output lengths)</a:t>
                      </a:r>
                      <a:endParaRPr lang="en-IN" sz="16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conversation is a fixed size ( Cannot handle</a:t>
                      </a:r>
                    </a:p>
                    <a:p>
                      <a:pPr algn="just"/>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sequential data)</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106902"/>
                  </a:ext>
                </a:extLst>
              </a:tr>
              <a:tr h="1082351">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Considers the previously received inputs along</a:t>
                      </a:r>
                    </a:p>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with the current input. The LSTM cells used in</a:t>
                      </a:r>
                    </a:p>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RNN model allow RNN to memorize previous</a:t>
                      </a:r>
                    </a:p>
                    <a:p>
                      <a:pPr algn="just"/>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inputs.</a:t>
                      </a:r>
                      <a:endParaRPr lang="en-IN" sz="16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Considers only the current input, and it cannot</a:t>
                      </a:r>
                    </a:p>
                    <a:p>
                      <a:pPr algn="just"/>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remember the previous input.</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412126"/>
                  </a:ext>
                </a:extLst>
              </a:tr>
              <a:tr h="604506">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Uses time-series information, hence it is the</a:t>
                      </a:r>
                    </a:p>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best suitable model for systems that take the</a:t>
                      </a:r>
                    </a:p>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conversation context in its consideration.</a:t>
                      </a:r>
                      <a:endParaRPr lang="en-IN" sz="16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Uses connectivity pattern between its neurons,</a:t>
                      </a:r>
                    </a:p>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hence the neurons are arranged in such a way</a:t>
                      </a:r>
                    </a:p>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that enables CNN to respond to overlapping regions </a:t>
                      </a:r>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tiling the visual field.</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36254"/>
                  </a:ext>
                </a:extLst>
              </a:tr>
              <a:tr h="604506">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Used to create a combination of subcomponents</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 g. text generation, language translation)</a:t>
                      </a:r>
                      <a:endParaRPr lang="en-IN" sz="16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Used to break a component (e. g. image) into</a:t>
                      </a:r>
                    </a:p>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subcomponents (e. g. object in an image)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3746584"/>
                  </a:ext>
                </a:extLst>
              </a:tr>
              <a:tr h="604506">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ideal for text and speech generation.</a:t>
                      </a:r>
                      <a:endParaRPr lang="en-IN" sz="16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ideal for images, videos processing and</a:t>
                      </a:r>
                    </a:p>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ranking candidate sentences.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6001988"/>
                  </a:ext>
                </a:extLst>
              </a:tr>
            </a:tbl>
          </a:graphicData>
        </a:graphic>
      </p:graphicFrame>
    </p:spTree>
    <p:extLst>
      <p:ext uri="{BB962C8B-B14F-4D97-AF65-F5344CB8AC3E}">
        <p14:creationId xmlns:p14="http://schemas.microsoft.com/office/powerpoint/2010/main" val="404077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6618-D5A4-D5D8-02A6-A04DF7BA4A4A}"/>
              </a:ext>
            </a:extLst>
          </p:cNvPr>
          <p:cNvSpPr>
            <a:spLocks noGrp="1"/>
          </p:cNvSpPr>
          <p:nvPr>
            <p:ph type="title"/>
          </p:nvPr>
        </p:nvSpPr>
        <p:spPr>
          <a:xfrm>
            <a:off x="742648" y="170213"/>
            <a:ext cx="8596668" cy="1320800"/>
          </a:xfrm>
        </p:spPr>
        <p:txBody>
          <a:bodyPr anchor="ctr">
            <a:normAutofit/>
          </a:bodyPr>
          <a:lstStyle/>
          <a:p>
            <a:pPr algn="ctr"/>
            <a:r>
              <a:rPr lang="en-IN" dirty="0">
                <a:solidFill>
                  <a:schemeClr val="tx1"/>
                </a:solidFill>
              </a:rPr>
              <a:t>Implementation</a:t>
            </a:r>
          </a:p>
        </p:txBody>
      </p:sp>
      <p:pic>
        <p:nvPicPr>
          <p:cNvPr id="9" name="Picture 8" descr="Text&#10;&#10;Description automatically generated">
            <a:extLst>
              <a:ext uri="{FF2B5EF4-FFF2-40B4-BE49-F238E27FC236}">
                <a16:creationId xmlns:a16="http://schemas.microsoft.com/office/drawing/2014/main" id="{3EA32C65-B67D-9405-445C-7FB067464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638" y="3903711"/>
            <a:ext cx="5846937" cy="869948"/>
          </a:xfrm>
          <a:prstGeom prst="rect">
            <a:avLst/>
          </a:prstGeom>
        </p:spPr>
      </p:pic>
      <p:pic>
        <p:nvPicPr>
          <p:cNvPr id="5" name="Picture 4">
            <a:extLst>
              <a:ext uri="{FF2B5EF4-FFF2-40B4-BE49-F238E27FC236}">
                <a16:creationId xmlns:a16="http://schemas.microsoft.com/office/drawing/2014/main" id="{526BF6A7-228D-B179-743E-E85407E4D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638" y="1930400"/>
            <a:ext cx="5846937" cy="869949"/>
          </a:xfrm>
          <a:prstGeom prst="rect">
            <a:avLst/>
          </a:prstGeom>
        </p:spPr>
      </p:pic>
      <p:pic>
        <p:nvPicPr>
          <p:cNvPr id="7" name="Picture 6">
            <a:extLst>
              <a:ext uri="{FF2B5EF4-FFF2-40B4-BE49-F238E27FC236}">
                <a16:creationId xmlns:a16="http://schemas.microsoft.com/office/drawing/2014/main" id="{6EA8E65E-889B-82ED-E9E2-B29D70353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4638" y="2924648"/>
            <a:ext cx="5846937" cy="869949"/>
          </a:xfrm>
          <a:prstGeom prst="rect">
            <a:avLst/>
          </a:prstGeom>
        </p:spPr>
      </p:pic>
      <p:pic>
        <p:nvPicPr>
          <p:cNvPr id="11" name="Picture 10">
            <a:extLst>
              <a:ext uri="{FF2B5EF4-FFF2-40B4-BE49-F238E27FC236}">
                <a16:creationId xmlns:a16="http://schemas.microsoft.com/office/drawing/2014/main" id="{A37EEB24-AE4F-8E40-B4C1-8B690AD7693D}"/>
              </a:ext>
            </a:extLst>
          </p:cNvPr>
          <p:cNvPicPr>
            <a:picLocks noChangeAspect="1"/>
          </p:cNvPicPr>
          <p:nvPr/>
        </p:nvPicPr>
        <p:blipFill rotWithShape="1">
          <a:blip r:embed="rId5">
            <a:extLst>
              <a:ext uri="{28A0092B-C50C-407E-A947-70E740481C1C}">
                <a14:useLocalDpi xmlns:a14="http://schemas.microsoft.com/office/drawing/2010/main" val="0"/>
              </a:ext>
            </a:extLst>
          </a:blip>
          <a:srcRect b="25875"/>
          <a:stretch/>
        </p:blipFill>
        <p:spPr>
          <a:xfrm>
            <a:off x="2944638" y="4995117"/>
            <a:ext cx="5846937" cy="567483"/>
          </a:xfrm>
          <a:prstGeom prst="rect">
            <a:avLst/>
          </a:prstGeom>
        </p:spPr>
      </p:pic>
      <p:graphicFrame>
        <p:nvGraphicFramePr>
          <p:cNvPr id="13" name="Content Placeholder 2">
            <a:extLst>
              <a:ext uri="{FF2B5EF4-FFF2-40B4-BE49-F238E27FC236}">
                <a16:creationId xmlns:a16="http://schemas.microsoft.com/office/drawing/2014/main" id="{4D2ABE35-FAE6-4A5E-4ABA-889B1F4386DD}"/>
              </a:ext>
            </a:extLst>
          </p:cNvPr>
          <p:cNvGraphicFramePr>
            <a:graphicFrameLocks noGrp="1"/>
          </p:cNvGraphicFramePr>
          <p:nvPr>
            <p:ph idx="1"/>
            <p:extLst>
              <p:ext uri="{D42A27DB-BD31-4B8C-83A1-F6EECF244321}">
                <p14:modId xmlns:p14="http://schemas.microsoft.com/office/powerpoint/2010/main" val="2215851744"/>
              </p:ext>
            </p:extLst>
          </p:nvPr>
        </p:nvGraphicFramePr>
        <p:xfrm>
          <a:off x="0" y="1930400"/>
          <a:ext cx="2944638" cy="387324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4" name="TextBox 13">
            <a:extLst>
              <a:ext uri="{FF2B5EF4-FFF2-40B4-BE49-F238E27FC236}">
                <a16:creationId xmlns:a16="http://schemas.microsoft.com/office/drawing/2014/main" id="{53DA5286-40C0-079A-5106-35D2E35A5C0F}"/>
              </a:ext>
            </a:extLst>
          </p:cNvPr>
          <p:cNvSpPr txBox="1"/>
          <p:nvPr/>
        </p:nvSpPr>
        <p:spPr>
          <a:xfrm>
            <a:off x="742648" y="1295400"/>
            <a:ext cx="8490857" cy="646331"/>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Python code for steps involving Implementation of NLP using sequence to sequence</a:t>
            </a:r>
          </a:p>
          <a:p>
            <a:pPr algn="l"/>
            <a:r>
              <a:rPr lang="en-US" sz="1800" b="0" i="0" u="none" strike="noStrike" baseline="0" dirty="0">
                <a:latin typeface="Times New Roman" panose="02020603050405020304" pitchFamily="18" charset="0"/>
                <a:cs typeface="Times New Roman" panose="02020603050405020304" pitchFamily="18" charset="0"/>
              </a:rPr>
              <a:t>model to create a general purpose chatbot is as follows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52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7B60-1F09-1805-F461-64F104AFC7FD}"/>
              </a:ext>
            </a:extLst>
          </p:cNvPr>
          <p:cNvSpPr>
            <a:spLocks noGrp="1"/>
          </p:cNvSpPr>
          <p:nvPr>
            <p:ph type="title"/>
          </p:nvPr>
        </p:nvSpPr>
        <p:spPr>
          <a:xfrm>
            <a:off x="677334" y="609600"/>
            <a:ext cx="8596668" cy="1320800"/>
          </a:xfrm>
        </p:spPr>
        <p:txBody>
          <a:bodyPr anchor="ctr">
            <a:normAutofit/>
          </a:bodyPr>
          <a:lstStyle/>
          <a:p>
            <a:pPr algn="ctr"/>
            <a:r>
              <a:rPr lang="en-IN" dirty="0">
                <a:solidFill>
                  <a:schemeClr val="tx1"/>
                </a:solidFill>
                <a:latin typeface="Times New Roman" panose="02020603050405020304" pitchFamily="18" charset="0"/>
                <a:cs typeface="Times New Roman" panose="02020603050405020304" pitchFamily="18" charset="0"/>
              </a:rPr>
              <a:t>Applications</a:t>
            </a:r>
          </a:p>
        </p:txBody>
      </p:sp>
      <p:graphicFrame>
        <p:nvGraphicFramePr>
          <p:cNvPr id="4" name="Diagram5">
            <a:extLst>
              <a:ext uri="{FF2B5EF4-FFF2-40B4-BE49-F238E27FC236}">
                <a16:creationId xmlns:a16="http://schemas.microsoft.com/office/drawing/2014/main" id="{16BF75AA-3615-6FAA-8990-7EC0D22F5306}"/>
              </a:ext>
            </a:extLst>
          </p:cNvPr>
          <p:cNvGraphicFramePr>
            <a:graphicFrameLocks noGrp="1"/>
          </p:cNvGraphicFramePr>
          <p:nvPr>
            <p:ph idx="1"/>
            <p:extLst>
              <p:ext uri="{D42A27DB-BD31-4B8C-83A1-F6EECF244321}">
                <p14:modId xmlns:p14="http://schemas.microsoft.com/office/powerpoint/2010/main" val="105999011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10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1F95-EDFC-1E40-1DE7-4090F4E06FB3}"/>
              </a:ext>
            </a:extLst>
          </p:cNvPr>
          <p:cNvSpPr>
            <a:spLocks noGrp="1"/>
          </p:cNvSpPr>
          <p:nvPr>
            <p:ph type="title"/>
          </p:nvPr>
        </p:nvSpPr>
        <p:spPr/>
        <p:txBody>
          <a:bodyPr anchor="ctr"/>
          <a:lstStyle/>
          <a:p>
            <a:pPr algn="ctr"/>
            <a:r>
              <a:rPr lang="en-IN"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C5B554D-8ECF-D534-F987-6D0407DE984E}"/>
              </a:ext>
            </a:extLst>
          </p:cNvPr>
          <p:cNvSpPr>
            <a:spLocks noGrp="1"/>
          </p:cNvSpPr>
          <p:nvPr>
            <p:ph idx="1"/>
          </p:nvPr>
        </p:nvSpPr>
        <p:spPr/>
        <p:txBody>
          <a:bodyPr/>
          <a:lstStyle/>
          <a:p>
            <a:pPr marL="0" indent="0" algn="just">
              <a:buNone/>
            </a:pPr>
            <a:r>
              <a:rPr lang="en-US" sz="1800" b="0" strike="noStrike" spc="-1" dirty="0">
                <a:solidFill>
                  <a:srgbClr val="292929"/>
                </a:solidFill>
                <a:latin typeface="Times New Roman"/>
              </a:rPr>
              <a:t>NLP based chatbots can help enhance your business processes and elevate customer experience to the next level while also increasing overall growth and profitability. It provides technological advantages to stay competitive in the market-saving time, effort and costs that further leads to increased customer satisfaction and increased engagements in your business.</a:t>
            </a:r>
            <a:endParaRPr lang="en-IN" dirty="0"/>
          </a:p>
        </p:txBody>
      </p:sp>
    </p:spTree>
    <p:extLst>
      <p:ext uri="{BB962C8B-B14F-4D97-AF65-F5344CB8AC3E}">
        <p14:creationId xmlns:p14="http://schemas.microsoft.com/office/powerpoint/2010/main" val="29857636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159</TotalTime>
  <Words>807</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Trebuchet MS</vt:lpstr>
      <vt:lpstr>Wingdings 3</vt:lpstr>
      <vt:lpstr>Facet</vt:lpstr>
      <vt:lpstr>Natural Language Processing in Chatbot Technology </vt:lpstr>
      <vt:lpstr>Introduction</vt:lpstr>
      <vt:lpstr>Literature Survey </vt:lpstr>
      <vt:lpstr>Basic Architecture</vt:lpstr>
      <vt:lpstr>Different Approaches</vt:lpstr>
      <vt:lpstr>Discussion</vt:lpstr>
      <vt:lpstr>Implementation</vt:lpstr>
      <vt:lpstr>Applications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in Chatbot Technology </dc:title>
  <dc:creator>Pranish</dc:creator>
  <cp:lastModifiedBy>Pranish</cp:lastModifiedBy>
  <cp:revision>6</cp:revision>
  <dcterms:created xsi:type="dcterms:W3CDTF">2022-11-07T01:32:04Z</dcterms:created>
  <dcterms:modified xsi:type="dcterms:W3CDTF">2022-11-07T06:47:21Z</dcterms:modified>
</cp:coreProperties>
</file>