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61" d="100"/>
          <a:sy n="61" d="100"/>
        </p:scale>
        <p:origin x="396" y="48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833199" y="1658303"/>
            <a:ext cx="7477601" cy="2874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  <a:defRPr/>
            </a:pPr>
            <a:r>
              <a:rPr lang="en-US" sz="60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Introduction to the Python Finger Gesture Game</a:t>
            </a:r>
            <a:endParaRPr lang="en-US" sz="6050"/>
          </a:p>
        </p:txBody>
      </p:sp>
      <p:sp>
        <p:nvSpPr>
          <p:cNvPr id="6" name="Text 2"/>
          <p:cNvSpPr/>
          <p:nvPr/>
        </p:nvSpPr>
        <p:spPr bwMode="auto">
          <a:xfrm>
            <a:off x="8331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 Explore the captivating world of finger gesture recognition using Python. This game-changing project combines computer vision, machine learning, and interactive gameplay to create an engaging and immersive user experience.</a:t>
            </a:r>
            <a:endParaRPr lang="en-US" sz="1750"/>
          </a:p>
        </p:txBody>
      </p:sp>
      <p:sp>
        <p:nvSpPr>
          <p:cNvPr id="7" name="Shape 3"/>
          <p:cNvSpPr/>
          <p:nvPr/>
        </p:nvSpPr>
        <p:spPr bwMode="auto">
          <a:xfrm>
            <a:off x="8331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 bwMode="auto">
          <a:xfrm>
            <a:off x="1299685" y="6182319"/>
            <a:ext cx="183636" cy="389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 bwMode="auto">
          <a:xfrm>
            <a:off x="2624376" y="1149548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Gesture Recognition Fundamentals</a:t>
            </a:r>
            <a:endParaRPr lang="en-US" sz="4350"/>
          </a:p>
        </p:txBody>
      </p:sp>
      <p:sp>
        <p:nvSpPr>
          <p:cNvPr id="7" name="Shape 3"/>
          <p:cNvSpPr/>
          <p:nvPr/>
        </p:nvSpPr>
        <p:spPr bwMode="auto">
          <a:xfrm>
            <a:off x="7293054" y="2871549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 bwMode="auto">
          <a:xfrm>
            <a:off x="6287631" y="32728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9" name="Shape 5"/>
          <p:cNvSpPr/>
          <p:nvPr/>
        </p:nvSpPr>
        <p:spPr bwMode="auto">
          <a:xfrm>
            <a:off x="7065228" y="3045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 bwMode="auto">
          <a:xfrm>
            <a:off x="7252870" y="3086814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1</a:t>
            </a:r>
            <a:endParaRPr lang="en-US" sz="2600"/>
          </a:p>
        </p:txBody>
      </p:sp>
      <p:sp>
        <p:nvSpPr>
          <p:cNvPr id="11" name="Text 7"/>
          <p:cNvSpPr/>
          <p:nvPr/>
        </p:nvSpPr>
        <p:spPr bwMode="auto">
          <a:xfrm>
            <a:off x="3315653" y="30937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Sensing</a:t>
            </a:r>
            <a:endParaRPr lang="en-US" sz="2200"/>
          </a:p>
        </p:txBody>
      </p:sp>
      <p:sp>
        <p:nvSpPr>
          <p:cNvPr id="12" name="Text 8"/>
          <p:cNvSpPr/>
          <p:nvPr/>
        </p:nvSpPr>
        <p:spPr bwMode="auto">
          <a:xfrm>
            <a:off x="2624376" y="3574137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Utilize computer vision techniques to capture and analyze hand movements in real-time.</a:t>
            </a:r>
            <a:endParaRPr lang="en-US" sz="1750"/>
          </a:p>
        </p:txBody>
      </p:sp>
      <p:sp>
        <p:nvSpPr>
          <p:cNvPr id="13" name="Shape 9"/>
          <p:cNvSpPr/>
          <p:nvPr/>
        </p:nvSpPr>
        <p:spPr bwMode="auto">
          <a:xfrm>
            <a:off x="7565172" y="43837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14" name="Shape 10"/>
          <p:cNvSpPr/>
          <p:nvPr/>
        </p:nvSpPr>
        <p:spPr bwMode="auto">
          <a:xfrm>
            <a:off x="7065228" y="4155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 bwMode="auto">
          <a:xfrm>
            <a:off x="7217628" y="419766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2</a:t>
            </a:r>
            <a:endParaRPr lang="en-US" sz="2600"/>
          </a:p>
        </p:txBody>
      </p:sp>
      <p:sp>
        <p:nvSpPr>
          <p:cNvPr id="16" name="Text 12"/>
          <p:cNvSpPr/>
          <p:nvPr/>
        </p:nvSpPr>
        <p:spPr bwMode="auto">
          <a:xfrm>
            <a:off x="8537258" y="4204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Processing</a:t>
            </a:r>
            <a:endParaRPr lang="en-US" sz="2200"/>
          </a:p>
        </p:txBody>
      </p:sp>
      <p:sp>
        <p:nvSpPr>
          <p:cNvPr id="17" name="Text 13"/>
          <p:cNvSpPr/>
          <p:nvPr/>
        </p:nvSpPr>
        <p:spPr bwMode="auto">
          <a:xfrm>
            <a:off x="8537258" y="4684990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Apply machine learning algorithms to identify and classify distinct finger gestures.</a:t>
            </a:r>
            <a:endParaRPr lang="en-US" sz="1750"/>
          </a:p>
        </p:txBody>
      </p:sp>
      <p:sp>
        <p:nvSpPr>
          <p:cNvPr id="18" name="Shape 14"/>
          <p:cNvSpPr/>
          <p:nvPr/>
        </p:nvSpPr>
        <p:spPr bwMode="auto">
          <a:xfrm>
            <a:off x="6287631" y="549027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19" name="Shape 15"/>
          <p:cNvSpPr/>
          <p:nvPr/>
        </p:nvSpPr>
        <p:spPr bwMode="auto">
          <a:xfrm>
            <a:off x="7065228" y="52625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20" name="Text 16"/>
          <p:cNvSpPr/>
          <p:nvPr/>
        </p:nvSpPr>
        <p:spPr bwMode="auto">
          <a:xfrm>
            <a:off x="7218462" y="5304234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3</a:t>
            </a:r>
            <a:endParaRPr lang="en-US" sz="2600"/>
          </a:p>
        </p:txBody>
      </p:sp>
      <p:sp>
        <p:nvSpPr>
          <p:cNvPr id="21" name="Text 17"/>
          <p:cNvSpPr/>
          <p:nvPr/>
        </p:nvSpPr>
        <p:spPr bwMode="auto">
          <a:xfrm>
            <a:off x="3315653" y="5311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Interpretation</a:t>
            </a:r>
            <a:endParaRPr lang="en-US" sz="2200"/>
          </a:p>
        </p:txBody>
      </p:sp>
      <p:sp>
        <p:nvSpPr>
          <p:cNvPr id="22" name="Text 18"/>
          <p:cNvSpPr/>
          <p:nvPr/>
        </p:nvSpPr>
        <p:spPr bwMode="auto">
          <a:xfrm>
            <a:off x="2624376" y="5791557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Translate the recognized gestures into meaningful commands for interactive gameplay.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 bwMode="auto">
          <a:xfrm>
            <a:off x="2624376" y="204728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Capturing Hand Movements with OpenCV</a:t>
            </a:r>
            <a:endParaRPr lang="en-US" sz="4350"/>
          </a:p>
        </p:txBody>
      </p:sp>
      <p:sp>
        <p:nvSpPr>
          <p:cNvPr id="5" name="Text 2"/>
          <p:cNvSpPr/>
          <p:nvPr/>
        </p:nvSpPr>
        <p:spPr bwMode="auto">
          <a:xfrm>
            <a:off x="2624376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Camera Setup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2624376" y="4560808"/>
            <a:ext cx="276546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Leverage OpenCV's powerful computer vision capabilities to set up a camera and capture live video feed.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 bwMode="auto">
          <a:xfrm>
            <a:off x="5939433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Hand Detection</a:t>
            </a:r>
            <a:endParaRPr lang="en-US" sz="2200"/>
          </a:p>
        </p:txBody>
      </p:sp>
      <p:sp>
        <p:nvSpPr>
          <p:cNvPr id="8" name="Text 5"/>
          <p:cNvSpPr/>
          <p:nvPr/>
        </p:nvSpPr>
        <p:spPr bwMode="auto">
          <a:xfrm>
            <a:off x="5939433" y="4560808"/>
            <a:ext cx="276546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Implement algorithms to detect and segment the user's hand from the background, enabling gesture recognition.</a:t>
            </a:r>
            <a:endParaRPr lang="en-US" sz="1750"/>
          </a:p>
        </p:txBody>
      </p:sp>
      <p:sp>
        <p:nvSpPr>
          <p:cNvPr id="9" name="Text 6"/>
          <p:cNvSpPr/>
          <p:nvPr/>
        </p:nvSpPr>
        <p:spPr bwMode="auto">
          <a:xfrm>
            <a:off x="9254490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Tracking Landmarks</a:t>
            </a:r>
            <a:endParaRPr lang="en-US" sz="2200"/>
          </a:p>
        </p:txBody>
      </p:sp>
      <p:sp>
        <p:nvSpPr>
          <p:cNvPr id="10" name="Text 7"/>
          <p:cNvSpPr/>
          <p:nvPr/>
        </p:nvSpPr>
        <p:spPr bwMode="auto">
          <a:xfrm>
            <a:off x="9254490" y="4560808"/>
            <a:ext cx="276546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Utilize OpenCV's hand landmark detection to identify key points on the hand, such as fingertips and joints.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 bwMode="auto">
          <a:xfrm>
            <a:off x="2624376" y="148840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Implementing Gesture Classification</a:t>
            </a:r>
            <a:endParaRPr lang="en-US" sz="4350"/>
          </a:p>
        </p:txBody>
      </p:sp>
      <p:sp>
        <p:nvSpPr>
          <p:cNvPr id="5" name="Shape 2"/>
          <p:cNvSpPr/>
          <p:nvPr/>
        </p:nvSpPr>
        <p:spPr bwMode="auto">
          <a:xfrm>
            <a:off x="2624376" y="3321487"/>
            <a:ext cx="2979063" cy="3419594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3"/>
          <p:cNvSpPr/>
          <p:nvPr/>
        </p:nvSpPr>
        <p:spPr bwMode="auto">
          <a:xfrm>
            <a:off x="2854166" y="3551277"/>
            <a:ext cx="2519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Feature Extraction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 bwMode="auto">
          <a:xfrm>
            <a:off x="2854166" y="4031694"/>
            <a:ext cx="2519482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Analyze the hand landmark data to extract relevant features that can be used to classify gestures.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 bwMode="auto">
          <a:xfrm>
            <a:off x="5825609" y="3321487"/>
            <a:ext cx="2979063" cy="3419594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6"/>
          <p:cNvSpPr/>
          <p:nvPr/>
        </p:nvSpPr>
        <p:spPr bwMode="auto">
          <a:xfrm>
            <a:off x="6055400" y="3551277"/>
            <a:ext cx="2519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Model Training</a:t>
            </a:r>
            <a:endParaRPr lang="en-US" sz="2200"/>
          </a:p>
        </p:txBody>
      </p:sp>
      <p:sp>
        <p:nvSpPr>
          <p:cNvPr id="10" name="Text 7"/>
          <p:cNvSpPr/>
          <p:nvPr/>
        </p:nvSpPr>
        <p:spPr bwMode="auto">
          <a:xfrm>
            <a:off x="6055400" y="4031694"/>
            <a:ext cx="251948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Train a machine learning model, such as a neural network or support vector machine, to recognize and categorize different finger gestures.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 bwMode="auto">
          <a:xfrm>
            <a:off x="9026843" y="3321487"/>
            <a:ext cx="2979063" cy="3419594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2" name="Text 9"/>
          <p:cNvSpPr/>
          <p:nvPr/>
        </p:nvSpPr>
        <p:spPr bwMode="auto">
          <a:xfrm>
            <a:off x="9256633" y="3551277"/>
            <a:ext cx="251948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Real-time Prediction</a:t>
            </a:r>
            <a:endParaRPr lang="en-US" sz="2200"/>
          </a:p>
        </p:txBody>
      </p:sp>
      <p:sp>
        <p:nvSpPr>
          <p:cNvPr id="13" name="Text 10"/>
          <p:cNvSpPr/>
          <p:nvPr/>
        </p:nvSpPr>
        <p:spPr bwMode="auto">
          <a:xfrm>
            <a:off x="9256633" y="4378881"/>
            <a:ext cx="251948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Deploy the trained model to perform real-time gesture recognition on the live video feed, enabling seamless gameplay interactions.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 bwMode="auto">
          <a:xfrm>
            <a:off x="2624376" y="1676638"/>
            <a:ext cx="81187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Designing the Game Interface</a:t>
            </a:r>
            <a:endParaRPr lang="en-US" sz="435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24376" y="2815352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 bwMode="auto">
          <a:xfrm>
            <a:off x="2624376" y="35929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Game Elements</a:t>
            </a:r>
            <a:endParaRPr lang="en-US" sz="2200"/>
          </a:p>
        </p:txBody>
      </p:sp>
      <p:sp>
        <p:nvSpPr>
          <p:cNvPr id="7" name="Text 3"/>
          <p:cNvSpPr/>
          <p:nvPr/>
        </p:nvSpPr>
        <p:spPr bwMode="auto">
          <a:xfrm>
            <a:off x="2624376" y="4073365"/>
            <a:ext cx="29050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Incorporate intuitive game elements, such as a score display, timer, and visual cues, to create an engaging and user-friendly experience.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862638" y="2815352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 bwMode="auto">
          <a:xfrm>
            <a:off x="5862638" y="35929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Gesture Mapping</a:t>
            </a:r>
            <a:endParaRPr lang="en-US" sz="2200"/>
          </a:p>
        </p:txBody>
      </p:sp>
      <p:sp>
        <p:nvSpPr>
          <p:cNvPr id="10" name="Text 5"/>
          <p:cNvSpPr/>
          <p:nvPr/>
        </p:nvSpPr>
        <p:spPr bwMode="auto">
          <a:xfrm>
            <a:off x="5862638" y="4073365"/>
            <a:ext cx="29050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Assign specific finger gestures to various game actions, ensuring a natural and intuitive interaction between the player and the game.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9100899" y="2815352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 bwMode="auto">
          <a:xfrm>
            <a:off x="9100899" y="3592949"/>
            <a:ext cx="29051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Responsive Feedback</a:t>
            </a:r>
            <a:endParaRPr lang="en-US" sz="2200"/>
          </a:p>
        </p:txBody>
      </p:sp>
      <p:sp>
        <p:nvSpPr>
          <p:cNvPr id="13" name="Text 7"/>
          <p:cNvSpPr/>
          <p:nvPr/>
        </p:nvSpPr>
        <p:spPr bwMode="auto">
          <a:xfrm>
            <a:off x="9100899" y="4420553"/>
            <a:ext cx="29051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Provide clear and immediate feedback to the player, such as visual effects or audio cues, to reinforce the connection between their gestures and the game's responses.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4490799" y="934760"/>
            <a:ext cx="75060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Integrating Gameplay Logic</a:t>
            </a:r>
            <a:endParaRPr lang="en-US" sz="435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 bwMode="auto"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Game Objectives</a:t>
            </a:r>
            <a:endParaRPr lang="en-US" sz="2200"/>
          </a:p>
        </p:txBody>
      </p:sp>
      <p:sp>
        <p:nvSpPr>
          <p:cNvPr id="8" name="Text 3"/>
          <p:cNvSpPr/>
          <p:nvPr/>
        </p:nvSpPr>
        <p:spPr bwMode="auto">
          <a:xfrm>
            <a:off x="5935028" y="2664976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Define the game's objectives, such as scoring points, avoiding obstacles, or completing challenges, to create a compelling and rewarding experience for the player.</a:t>
            </a:r>
            <a:endParaRPr lang="en-US" sz="175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 bwMode="auto">
          <a:xfrm>
            <a:off x="5935028" y="3962043"/>
            <a:ext cx="31094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Gesture-based Actions</a:t>
            </a:r>
            <a:endParaRPr lang="en-US" sz="2200"/>
          </a:p>
        </p:txBody>
      </p:sp>
      <p:sp>
        <p:nvSpPr>
          <p:cNvPr id="11" name="Text 5"/>
          <p:cNvSpPr/>
          <p:nvPr/>
        </p:nvSpPr>
        <p:spPr bwMode="auto">
          <a:xfrm>
            <a:off x="5935028" y="4442460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Translate the recognized finger gestures into corresponding game actions, ensuring a seamless and intuitive interaction between the player and the game.</a:t>
            </a:r>
            <a:endParaRPr lang="en-US" sz="175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 bwMode="auto"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Dynamic Gameplay</a:t>
            </a:r>
            <a:endParaRPr lang="en-US" sz="2200"/>
          </a:p>
        </p:txBody>
      </p:sp>
      <p:sp>
        <p:nvSpPr>
          <p:cNvPr id="14" name="Text 7"/>
          <p:cNvSpPr/>
          <p:nvPr/>
        </p:nvSpPr>
        <p:spPr bwMode="auto">
          <a:xfrm>
            <a:off x="5935028" y="6219944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Implement game mechanics that respond to the player's gestures, creating a dynamic and engaging gameplay loop that keeps the player immersed and challenged.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 bwMode="auto">
          <a:xfrm>
            <a:off x="2624376" y="1282422"/>
            <a:ext cx="74627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Enhancing User Experience</a:t>
            </a:r>
            <a:endParaRPr lang="en-US" sz="4350"/>
          </a:p>
        </p:txBody>
      </p:sp>
      <p:sp>
        <p:nvSpPr>
          <p:cNvPr id="5" name="Shape 2"/>
          <p:cNvSpPr/>
          <p:nvPr/>
        </p:nvSpPr>
        <p:spPr bwMode="auto">
          <a:xfrm>
            <a:off x="2624376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3"/>
          <p:cNvSpPr/>
          <p:nvPr/>
        </p:nvSpPr>
        <p:spPr bwMode="auto">
          <a:xfrm>
            <a:off x="2812018" y="2636401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1</a:t>
            </a:r>
            <a:endParaRPr lang="en-US" sz="2600"/>
          </a:p>
        </p:txBody>
      </p:sp>
      <p:sp>
        <p:nvSpPr>
          <p:cNvPr id="7" name="Text 4"/>
          <p:cNvSpPr/>
          <p:nvPr/>
        </p:nvSpPr>
        <p:spPr bwMode="auto">
          <a:xfrm>
            <a:off x="3346490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Accessibility</a:t>
            </a:r>
            <a:endParaRPr lang="en-US" sz="2200"/>
          </a:p>
        </p:txBody>
      </p:sp>
      <p:sp>
        <p:nvSpPr>
          <p:cNvPr id="8" name="Text 5"/>
          <p:cNvSpPr/>
          <p:nvPr/>
        </p:nvSpPr>
        <p:spPr bwMode="auto">
          <a:xfrm>
            <a:off x="3346490" y="3151465"/>
            <a:ext cx="385762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Ensure the game is inclusive and accessible, catering to players with different physical abilities and providing customization options.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 bwMode="auto">
          <a:xfrm>
            <a:off x="7426284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7"/>
          <p:cNvSpPr/>
          <p:nvPr/>
        </p:nvSpPr>
        <p:spPr bwMode="auto">
          <a:xfrm>
            <a:off x="7578685" y="263640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2</a:t>
            </a:r>
            <a:endParaRPr lang="en-US" sz="2600"/>
          </a:p>
        </p:txBody>
      </p:sp>
      <p:sp>
        <p:nvSpPr>
          <p:cNvPr id="11" name="Text 8"/>
          <p:cNvSpPr/>
          <p:nvPr/>
        </p:nvSpPr>
        <p:spPr bwMode="auto">
          <a:xfrm>
            <a:off x="8148399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Visual Polish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8148399" y="3151465"/>
            <a:ext cx="385762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Incorporate visually stunning graphics, animations, and special effects to create a polished and immersive gaming experience.</a:t>
            </a:r>
            <a:endParaRPr lang="en-US" sz="1750"/>
          </a:p>
        </p:txBody>
      </p:sp>
      <p:sp>
        <p:nvSpPr>
          <p:cNvPr id="13" name="Shape 10"/>
          <p:cNvSpPr/>
          <p:nvPr/>
        </p:nvSpPr>
        <p:spPr bwMode="auto">
          <a:xfrm>
            <a:off x="2624376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1"/>
          <p:cNvSpPr/>
          <p:nvPr/>
        </p:nvSpPr>
        <p:spPr bwMode="auto">
          <a:xfrm>
            <a:off x="2777609" y="50105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3</a:t>
            </a:r>
            <a:endParaRPr lang="en-US" sz="2600"/>
          </a:p>
        </p:txBody>
      </p:sp>
      <p:sp>
        <p:nvSpPr>
          <p:cNvPr id="15" name="Text 12"/>
          <p:cNvSpPr/>
          <p:nvPr/>
        </p:nvSpPr>
        <p:spPr bwMode="auto">
          <a:xfrm>
            <a:off x="3346490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Adaptive Difficulty</a:t>
            </a:r>
            <a:endParaRPr lang="en-US" sz="2200"/>
          </a:p>
        </p:txBody>
      </p:sp>
      <p:sp>
        <p:nvSpPr>
          <p:cNvPr id="16" name="Text 13"/>
          <p:cNvSpPr/>
          <p:nvPr/>
        </p:nvSpPr>
        <p:spPr bwMode="auto">
          <a:xfrm>
            <a:off x="3346490" y="5525572"/>
            <a:ext cx="385762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Implement dynamic difficulty adjustments to challenge players of all skill levels and keep them engaged throughout the gameplay.</a:t>
            </a:r>
            <a:endParaRPr lang="en-US" sz="1750"/>
          </a:p>
        </p:txBody>
      </p:sp>
      <p:sp>
        <p:nvSpPr>
          <p:cNvPr id="17" name="Shape 14"/>
          <p:cNvSpPr/>
          <p:nvPr/>
        </p:nvSpPr>
        <p:spPr bwMode="auto">
          <a:xfrm>
            <a:off x="7426284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8" name="Text 15"/>
          <p:cNvSpPr/>
          <p:nvPr/>
        </p:nvSpPr>
        <p:spPr bwMode="auto">
          <a:xfrm>
            <a:off x="7574756" y="5010507"/>
            <a:ext cx="203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4</a:t>
            </a:r>
            <a:endParaRPr lang="en-US" sz="2600"/>
          </a:p>
        </p:txBody>
      </p:sp>
      <p:sp>
        <p:nvSpPr>
          <p:cNvPr id="19" name="Text 16"/>
          <p:cNvSpPr/>
          <p:nvPr/>
        </p:nvSpPr>
        <p:spPr bwMode="auto">
          <a:xfrm>
            <a:off x="8148399" y="5045154"/>
            <a:ext cx="3152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Feedback and Rewards</a:t>
            </a:r>
            <a:endParaRPr lang="en-US" sz="2200"/>
          </a:p>
        </p:txBody>
      </p:sp>
      <p:sp>
        <p:nvSpPr>
          <p:cNvPr id="20" name="Text 17"/>
          <p:cNvSpPr/>
          <p:nvPr/>
        </p:nvSpPr>
        <p:spPr bwMode="auto">
          <a:xfrm>
            <a:off x="8148399" y="5525572"/>
            <a:ext cx="3857625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Provide meaningful feedback and rewards to the player, reinforcing their progress and achievements, and fostering a sense of accomplishment.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>
                <a:solidFill>
                  <a:srgbClr val="C6BFEE"/>
                </a:solidFill>
                <a:latin typeface="Prompt"/>
                <a:ea typeface="Prompt"/>
                <a:cs typeface="Prompt"/>
              </a:rPr>
              <a:t>Conclusion and Future Improvements</a:t>
            </a:r>
            <a:endParaRPr lang="en-US" sz="4350"/>
          </a:p>
        </p:txBody>
      </p:sp>
      <p:sp>
        <p:nvSpPr>
          <p:cNvPr id="6" name="Shape 2"/>
          <p:cNvSpPr/>
          <p:nvPr/>
        </p:nvSpPr>
        <p:spPr bwMode="auto"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 bwMode="auto">
          <a:xfrm>
            <a:off x="4678442" y="3283387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1</a:t>
            </a:r>
            <a:endParaRPr lang="en-US" sz="2600"/>
          </a:p>
        </p:txBody>
      </p:sp>
      <p:sp>
        <p:nvSpPr>
          <p:cNvPr id="8" name="Text 4"/>
          <p:cNvSpPr/>
          <p:nvPr/>
        </p:nvSpPr>
        <p:spPr bwMode="auto">
          <a:xfrm>
            <a:off x="52129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Wrap-up</a:t>
            </a:r>
            <a:endParaRPr lang="en-US" sz="2200"/>
          </a:p>
        </p:txBody>
      </p:sp>
      <p:sp>
        <p:nvSpPr>
          <p:cNvPr id="9" name="Text 5"/>
          <p:cNvSpPr/>
          <p:nvPr/>
        </p:nvSpPr>
        <p:spPr bwMode="auto">
          <a:xfrm>
            <a:off x="52129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Summarize the key achievements and the overall impact of the Python Finger Gesture Game project.</a:t>
            </a:r>
            <a:endParaRPr lang="en-US" sz="1750"/>
          </a:p>
        </p:txBody>
      </p:sp>
      <p:sp>
        <p:nvSpPr>
          <p:cNvPr id="10" name="Shape 6"/>
          <p:cNvSpPr/>
          <p:nvPr/>
        </p:nvSpPr>
        <p:spPr bwMode="auto"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 bwMode="auto">
          <a:xfrm>
            <a:off x="9407485" y="328338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2</a:t>
            </a:r>
            <a:endParaRPr lang="en-US" sz="2600"/>
          </a:p>
        </p:txBody>
      </p:sp>
      <p:sp>
        <p:nvSpPr>
          <p:cNvPr id="12" name="Text 8"/>
          <p:cNvSpPr/>
          <p:nvPr/>
        </p:nvSpPr>
        <p:spPr bwMode="auto">
          <a:xfrm>
            <a:off x="9977199" y="3318034"/>
            <a:ext cx="32477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Potential Enhancements</a:t>
            </a:r>
            <a:endParaRPr lang="en-US" sz="2200"/>
          </a:p>
        </p:txBody>
      </p:sp>
      <p:sp>
        <p:nvSpPr>
          <p:cNvPr id="13" name="Text 9"/>
          <p:cNvSpPr/>
          <p:nvPr/>
        </p:nvSpPr>
        <p:spPr bwMode="auto">
          <a:xfrm>
            <a:off x="9977199" y="3798451"/>
            <a:ext cx="3820001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Explore future avenues for improvement, such as multi-player support, advanced gesture recognition, and integration with other technologies.</a:t>
            </a:r>
            <a:endParaRPr lang="en-US" sz="1750"/>
          </a:p>
        </p:txBody>
      </p:sp>
      <p:sp>
        <p:nvSpPr>
          <p:cNvPr id="14" name="Shape 10"/>
          <p:cNvSpPr/>
          <p:nvPr/>
        </p:nvSpPr>
        <p:spPr bwMode="auto"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 bwMode="auto">
          <a:xfrm>
            <a:off x="4644033" y="565749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3</a:t>
            </a:r>
            <a:endParaRPr lang="en-US" sz="2600"/>
          </a:p>
        </p:txBody>
      </p:sp>
      <p:sp>
        <p:nvSpPr>
          <p:cNvPr id="16" name="Text 12"/>
          <p:cNvSpPr/>
          <p:nvPr/>
        </p:nvSpPr>
        <p:spPr bwMode="auto">
          <a:xfrm>
            <a:off x="52129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>
                <a:solidFill>
                  <a:srgbClr val="DAD8E9"/>
                </a:solidFill>
                <a:latin typeface="Prompt"/>
                <a:ea typeface="Prompt"/>
                <a:cs typeface="Prompt"/>
              </a:rPr>
              <a:t>Inspiring Creativity</a:t>
            </a:r>
            <a:endParaRPr lang="en-US" sz="2200"/>
          </a:p>
        </p:txBody>
      </p:sp>
      <p:sp>
        <p:nvSpPr>
          <p:cNvPr id="17" name="Text 13"/>
          <p:cNvSpPr/>
          <p:nvPr/>
        </p:nvSpPr>
        <p:spPr bwMode="auto">
          <a:xfrm>
            <a:off x="5212913" y="6172557"/>
            <a:ext cx="8584287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DAD8E9"/>
                </a:solidFill>
                <a:latin typeface="Mukta"/>
                <a:ea typeface="Mukta"/>
                <a:cs typeface="Mukta"/>
              </a:rPr>
              <a:t>Encourage users to experiment, innovate, and contribute to the ongoing development of the Finger Gesture Game, fostering a vibrant community of creators and enthusiasts.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Custom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/>
  <cp:revision>3</cp:revision>
  <dcterms:created xsi:type="dcterms:W3CDTF">2024-05-02T07:01:06Z</dcterms:created>
  <dcterms:modified xsi:type="dcterms:W3CDTF">2024-08-17T05:38:48Z</dcterms:modified>
  <cp:category/>
  <cp:contentStatus/>
  <cp:version/>
</cp:coreProperties>
</file>