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10"/>
  </p:notesMasterIdLst>
  <p:sldIdLst>
    <p:sldId id="257" r:id="rId3"/>
    <p:sldId id="258" r:id="rId4"/>
    <p:sldId id="277" r:id="rId5"/>
    <p:sldId id="259" r:id="rId6"/>
    <p:sldId id="260" r:id="rId7"/>
    <p:sldId id="261" r:id="rId8"/>
    <p:sldId id="269" r:id="rId9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8" y="56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64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104876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76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6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15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048581" name="Rectangle 16"/>
          <p:cNvSpPr/>
          <p:nvPr userDrawn="1"/>
        </p:nvSpPr>
        <p:spPr>
          <a:xfrm>
            <a:off x="0" y="-6314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2097154" name="Picture 17"/>
          <p:cNvPicPr>
            <a:picLocks noChangeAspect="1"/>
          </p:cNvPicPr>
          <p:nvPr userDrawn="1"/>
        </p:nvPicPr>
        <p:blipFill>
          <a:blip cstate="screen"/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048583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97155" name="Picture 3"/>
          <p:cNvPicPr>
            <a:picLocks noChangeAspect="1" noChangeArrowheads="1"/>
          </p:cNvPicPr>
          <p:nvPr userDrawn="1"/>
        </p:nvPicPr>
        <p:blipFill>
          <a:blip/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8585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1048586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8587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88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156" name="Picture 5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3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2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10487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7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1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10487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7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0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1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2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5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104870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104865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104869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1048591" name="Rectangle 4"/>
          <p:cNvSpPr/>
          <p:nvPr userDrawn="1"/>
        </p:nvSpPr>
        <p:spPr>
          <a:xfrm>
            <a:off x="0" y="61991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685800" y="543719"/>
            <a:ext cx="9052560" cy="494506"/>
          </a:xfrm>
          <a:prstGeom prst="rect">
            <a:avLst/>
          </a:prstGeom>
        </p:spPr>
        <p:txBody>
          <a:bodyPr lIns="100557" tIns="50278" rIns="100557" bIns="50278"/>
          <a:lstStyle>
            <a:lvl1pPr algn="l">
              <a:defRPr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02920" y="1228352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2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3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8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10486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36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7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10487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7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41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2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3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104874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7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47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8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0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1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104875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75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6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10487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7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10487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7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58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9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0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104876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7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25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1048726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7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104872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7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7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578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97152" name="Picture 3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579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1048580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8"/>
          <p:cNvSpPr txBox="1"/>
          <p:nvPr/>
        </p:nvSpPr>
        <p:spPr>
          <a:xfrm>
            <a:off x="152400" y="1534319"/>
            <a:ext cx="5181600" cy="1103670"/>
          </a:xfrm>
          <a:prstGeom prst="rect">
            <a:avLst/>
          </a:prstGeom>
        </p:spPr>
        <p:txBody>
          <a:bodyPr lIns="100557" tIns="50278" rIns="100557" bIns="50278" anchor="t">
            <a:normAutofit fontScale="36429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US" sz="5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Bestify You Time</a:t>
            </a:r>
            <a:endParaRPr lang="en-US" sz="54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endParaRPr lang="en-US" sz="28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FET </a:t>
            </a: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Major Project </a:t>
            </a:r>
          </a:p>
          <a:p>
            <a:pPr algn="r"/>
            <a:endParaRPr lang="en-US" sz="28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: G7-Angular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9462" y="631877"/>
            <a:ext cx="1765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Evaluator</a:t>
            </a:r>
          </a:p>
          <a:p>
            <a:r>
              <a:rPr lang="en-US" sz="1600" dirty="0" smtClean="0"/>
              <a:t>Gaurav </a:t>
            </a:r>
            <a:r>
              <a:rPr lang="en-US" sz="1600" dirty="0"/>
              <a:t>Shekhadiya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98264" y="631877"/>
            <a:ext cx="2003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Trainer</a:t>
            </a:r>
          </a:p>
          <a:p>
            <a:r>
              <a:rPr lang="en-US" sz="1600" dirty="0"/>
              <a:t>Asfiya Khan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 and Team Members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 spcCol="1371600"/>
          <a:lstStyle/>
          <a:p>
            <a:pPr marL="0" indent="0">
              <a:buNone/>
            </a:pPr>
            <a:r>
              <a:rPr lang="en-US" b="1" dirty="0"/>
              <a:t>Mentor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/>
              <a:t>Vignan </a:t>
            </a:r>
            <a:r>
              <a:rPr lang="en-US" dirty="0" smtClean="0"/>
              <a:t>Gajula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271093"/>
              </p:ext>
            </p:extLst>
          </p:nvPr>
        </p:nvGraphicFramePr>
        <p:xfrm>
          <a:off x="1106541" y="1793399"/>
          <a:ext cx="7845317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320">
                  <a:extLst>
                    <a:ext uri="{9D8B030D-6E8A-4147-A177-3AD203B41FA5}">
                      <a16:colId xmlns:a16="http://schemas.microsoft.com/office/drawing/2014/main" val="379439424"/>
                    </a:ext>
                  </a:extLst>
                </a:gridCol>
                <a:gridCol w="5066997">
                  <a:extLst>
                    <a:ext uri="{9D8B030D-6E8A-4147-A177-3AD203B41FA5}">
                      <a16:colId xmlns:a16="http://schemas.microsoft.com/office/drawing/2014/main" val="3847593226"/>
                    </a:ext>
                  </a:extLst>
                </a:gridCol>
              </a:tblGrid>
              <a:tr h="3498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Employee ID</a:t>
                      </a:r>
                      <a:endParaRPr lang="en-US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m</a:t>
                      </a:r>
                      <a:r>
                        <a:rPr lang="en-US" dirty="0" smtClean="0"/>
                        <a:t>ember</a:t>
                      </a:r>
                      <a:endParaRPr lang="en-US" dirty="0"/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2538812602"/>
                  </a:ext>
                </a:extLst>
              </a:tr>
              <a:tr h="3498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24594</a:t>
                      </a:r>
                      <a:endParaRPr lang="en-US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Nikhil Bharatlal Bisen</a:t>
                      </a:r>
                      <a:endParaRPr lang="en-US" dirty="0"/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644698469"/>
                  </a:ext>
                </a:extLst>
              </a:tr>
              <a:tr h="3498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24595</a:t>
                      </a:r>
                      <a:endParaRPr lang="en-US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Nirajkumar Sureshrao Ablankar</a:t>
                      </a:r>
                      <a:endParaRPr lang="en-US" dirty="0"/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4123963659"/>
                  </a:ext>
                </a:extLst>
              </a:tr>
              <a:tr h="3498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24596</a:t>
                      </a:r>
                      <a:endParaRPr lang="en-US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Nitin Surendra Wandile</a:t>
                      </a:r>
                      <a:endParaRPr lang="en-US" dirty="0"/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424811002"/>
                  </a:ext>
                </a:extLst>
              </a:tr>
              <a:tr h="3498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24597</a:t>
                      </a:r>
                      <a:endParaRPr lang="en-US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Onkar Raju Hongekar</a:t>
                      </a:r>
                      <a:endParaRPr lang="en-US" dirty="0"/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3555643445"/>
                  </a:ext>
                </a:extLst>
              </a:tr>
              <a:tr h="3498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24598</a:t>
                      </a:r>
                      <a:endParaRPr lang="en-US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Prafull Dhanraj Shindekar</a:t>
                      </a:r>
                      <a:endParaRPr lang="en-US" dirty="0"/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2985896436"/>
                  </a:ext>
                </a:extLst>
              </a:tr>
              <a:tr h="3498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24599</a:t>
                      </a:r>
                      <a:endParaRPr lang="en-US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Pranit Ravikant Dhage</a:t>
                      </a:r>
                      <a:endParaRPr lang="en-US" dirty="0"/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978542896"/>
                  </a:ext>
                </a:extLst>
              </a:tr>
              <a:tr h="34987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24600</a:t>
                      </a:r>
                      <a:endParaRPr lang="en-US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Pranita Suresh Salunke</a:t>
                      </a:r>
                      <a:endParaRPr lang="en-US" dirty="0"/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198190218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 Contribution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800132"/>
              </p:ext>
            </p:extLst>
          </p:nvPr>
        </p:nvGraphicFramePr>
        <p:xfrm>
          <a:off x="133016" y="1038225"/>
          <a:ext cx="9774456" cy="4271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967">
                  <a:extLst>
                    <a:ext uri="{9D8B030D-6E8A-4147-A177-3AD203B41FA5}">
                      <a16:colId xmlns:a16="http://schemas.microsoft.com/office/drawing/2014/main" val="1118223325"/>
                    </a:ext>
                  </a:extLst>
                </a:gridCol>
                <a:gridCol w="5311367">
                  <a:extLst>
                    <a:ext uri="{9D8B030D-6E8A-4147-A177-3AD203B41FA5}">
                      <a16:colId xmlns:a16="http://schemas.microsoft.com/office/drawing/2014/main" val="1271236173"/>
                    </a:ext>
                  </a:extLst>
                </a:gridCol>
                <a:gridCol w="1720716">
                  <a:extLst>
                    <a:ext uri="{9D8B030D-6E8A-4147-A177-3AD203B41FA5}">
                      <a16:colId xmlns:a16="http://schemas.microsoft.com/office/drawing/2014/main" val="4184452868"/>
                    </a:ext>
                  </a:extLst>
                </a:gridCol>
                <a:gridCol w="1068406">
                  <a:extLst>
                    <a:ext uri="{9D8B030D-6E8A-4147-A177-3AD203B41FA5}">
                      <a16:colId xmlns:a16="http://schemas.microsoft.com/office/drawing/2014/main" val="3671166528"/>
                    </a:ext>
                  </a:extLst>
                </a:gridCol>
              </a:tblGrid>
              <a:tr h="329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Member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Tasks worked 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Technology used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Global Tech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08465"/>
                  </a:ext>
                </a:extLst>
              </a:tr>
              <a:tr h="493500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Nikhil Bharatlal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Bisen (24594)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 page, Tetris game, match box game, quiz filter and search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Bootstrap5</a:t>
                      </a:r>
                    </a:p>
                    <a:p>
                      <a:pPr algn="l"/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MEAN-</a:t>
                      </a: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mongoDb,</a:t>
                      </a: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Express,</a:t>
                      </a: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Angular,</a:t>
                      </a: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Node.js,</a:t>
                      </a: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npm,</a:t>
                      </a: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nodemon,</a:t>
                      </a: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GitHub,</a:t>
                      </a: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Jira,</a:t>
                      </a: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Sonarqube,</a:t>
                      </a: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SonarLint, esLint,</a:t>
                      </a: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SCSS</a:t>
                      </a:r>
                    </a:p>
                    <a:p>
                      <a:pPr algn="l"/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57002"/>
                  </a:ext>
                </a:extLst>
              </a:tr>
              <a:tr h="764339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Nirajkumar Sureshrao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Ablankar (24595)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Quiz CRUD rest API, admin dashboard service integration, Favorite rest API, authentication and authorization backend, sendEmail function, backend error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mongoose, nodemailer 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47051"/>
                  </a:ext>
                </a:extLst>
              </a:tr>
              <a:tr h="690900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Nitin Surendra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Wandile (24596)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 user module UI, navbar, footer, start Quiz, Evaluate Quiz, Quiz Timer, UI theme, loader 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Material, Bootstrap5, sweetalert2, ngx ui loader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125390"/>
                  </a:ext>
                </a:extLst>
              </a:tr>
              <a:tr h="296100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Onkar Raju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Hongekar (24597)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Bounce-ball game, ALM tools – Jira, SonarQube, GitHub, POC tasks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p5.js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920171"/>
                  </a:ext>
                </a:extLst>
              </a:tr>
              <a:tr h="493500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Prafull Dhanraj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Shindekar (24598)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Leaderboard REST-API, leaderboard integration,</a:t>
                      </a: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login-signup integration, user dashboard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mongoose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809359"/>
                  </a:ext>
                </a:extLst>
              </a:tr>
              <a:tr h="525799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Pranit Ravikant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Dhage (24599)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API, authentication API, user admin guard, toaster, my favorites, user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integration, </a:t>
                      </a:r>
                      <a:r>
                        <a:rPr lang="en-US" sz="12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encryption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mongoose,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jwt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token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89402"/>
                  </a:ext>
                </a:extLst>
              </a:tr>
              <a:tr h="517204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Pranita Suresh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Salunke (24600)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UI, signup UI and complete admin module UI, Login-signup integration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Material; Bootstrap5</a:t>
                      </a:r>
                    </a:p>
                    <a:p>
                      <a:pPr algn="l"/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675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90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97" name="Content Placeholder 2"/>
          <p:cNvSpPr txBox="1"/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Model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8606" name="Title 8"/>
          <p:cNvSpPr txBox="1"/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77" y="1174882"/>
            <a:ext cx="8641598" cy="3827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0" name="Content Placeholder 2"/>
          <p:cNvSpPr txBox="1"/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 Report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8611" name="Title 8"/>
          <p:cNvSpPr txBox="1"/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078" y="527070"/>
            <a:ext cx="5884020" cy="4784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3" name="Content Placeholder 2"/>
          <p:cNvSpPr txBox="1"/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 Scope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8614" name="Title 8"/>
          <p:cNvSpPr txBox="1"/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Unit Testing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Save state of quiz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Add more maps to Bounce Ball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44" name="Rectangle 6"/>
          <p:cNvSpPr/>
          <p:nvPr/>
        </p:nvSpPr>
        <p:spPr>
          <a:xfrm>
            <a:off x="0" y="48138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45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48648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49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16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650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1" name="Title 8"/>
          <p:cNvSpPr txBox="1"/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295</Words>
  <Application>Microsoft Office PowerPoint</Application>
  <PresentationFormat>Custom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Narrow</vt:lpstr>
      <vt:lpstr>Calibri</vt:lpstr>
      <vt:lpstr>Segoe UI</vt:lpstr>
      <vt:lpstr>Segoe UI Light</vt:lpstr>
      <vt:lpstr>Tahoma</vt:lpstr>
      <vt:lpstr>Office Theme</vt:lpstr>
      <vt:lpstr>Custom Design</vt:lpstr>
      <vt:lpstr>PowerPoint Presentation</vt:lpstr>
      <vt:lpstr>Mentor and Team Members</vt:lpstr>
      <vt:lpstr>Members Contribution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Balasaheb Kshirsagar</dc:creator>
  <cp:lastModifiedBy>Onkar Raju. Hongekar</cp:lastModifiedBy>
  <cp:revision>46</cp:revision>
  <dcterms:modified xsi:type="dcterms:W3CDTF">2021-10-20T07:05:45Z</dcterms:modified>
</cp:coreProperties>
</file>