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9a37796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9a37796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9a37796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9a37796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d9a37796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d9a37796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9a37796a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d9a37796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d9a37796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d9a37796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d9a37796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d9a37796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d9a37796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d9a37796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173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902"/>
              <a:buNone/>
            </a:pPr>
            <a:r>
              <a:rPr lang="en-GB" sz="3680">
                <a:latin typeface="Times New Roman"/>
                <a:ea typeface="Times New Roman"/>
                <a:cs typeface="Times New Roman"/>
                <a:sym typeface="Times New Roman"/>
              </a:rPr>
              <a:t>HUMAN RESOURCE MANAGEMENT</a:t>
            </a:r>
            <a:endParaRPr sz="36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902"/>
              <a:buNone/>
            </a:pPr>
            <a:r>
              <a:rPr lang="en-GB" sz="3680">
                <a:latin typeface="Times New Roman"/>
                <a:ea typeface="Times New Roman"/>
                <a:cs typeface="Times New Roman"/>
                <a:sym typeface="Times New Roman"/>
              </a:rPr>
              <a:t>SOFTWARE - Case Study</a:t>
            </a:r>
            <a:endParaRPr sz="36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Presenters:</a:t>
            </a:r>
            <a:b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Bijaya Dahal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Sandesh Rimal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What is Human Resource Management?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Resource Management is the organizational function that manages all of the issues related to the people in an organization.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Resource Management is the strategic approach to the effective and efficient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of people in a company or organization such that they help their business gain a competitive advantage.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Resource Management is primarily concerned with the management of people within an organizations, focusing on policies and systems.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professional manages the human capital of an organization and focus on implementing policies and processes.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What is Human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Resource Management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Software?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Human Resource Management Software or HRMS is a suite of software applications used to manage human resource and related processes throughout the employee lifecycle.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HRMS helps a HR professional in managing daily working employee in an any organization.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HRMS enables a company to fully understand its workforce while staying compliant with changing tax laws and labour behaviours.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HRMS serve employees and managers within an organization, assisting with the task like time tracking, updating employee directories, and performance management.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Why Human Resource Management Software?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Productivity Improvement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Transparency of Operations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Properized Channel of Operations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Monitoring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in Efficiency of Employee and Organization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Application of HRMS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Planning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Management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Database Development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Evaluation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 Recruitment and Tracking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IT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Advantages of HRMS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Productivity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Development/retention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Saving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experience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Monitoring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Error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Disadvantages of HRMS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Setup, Installation and Training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Subjectivity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of Analysis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Security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88" y="1392302"/>
            <a:ext cx="4807225" cy="3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