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6" r:id="rId9"/>
    <p:sldId id="267" r:id="rId10"/>
    <p:sldId id="264" r:id="rId11"/>
    <p:sldId id="265"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44BB2-97A4-47F1-9734-80F43D4FBACB}" v="171" dt="2024-03-09T07:47:44.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No of Women contributed </c:v>
                </c:pt>
                <c:pt idx="1">
                  <c:v>No of Women credited</c:v>
                </c:pt>
              </c:strCache>
            </c:strRef>
          </c:cat>
          <c:val>
            <c:numRef>
              <c:f>Sheet1!$B$2:$B$5</c:f>
              <c:numCache>
                <c:formatCode>General</c:formatCode>
                <c:ptCount val="4"/>
                <c:pt idx="0">
                  <c:v>8.6999999999999993</c:v>
                </c:pt>
                <c:pt idx="1">
                  <c:v>1.3</c:v>
                </c:pt>
              </c:numCache>
            </c:numRef>
          </c:val>
          <c:extLst xmlns:c16r2="http://schemas.microsoft.com/office/drawing/2015/06/chart">
            <c:ext xmlns:c16="http://schemas.microsoft.com/office/drawing/2014/chart" uri="{C3380CC4-5D6E-409C-BE32-E72D297353CC}">
              <c16:uniqueId val="{00000000-7EF0-4724-9371-4F6E834ABF8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6204A-73AE-4EC3-A3B2-D9DA806BE92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3C3A6C64-1200-44B2-ABE9-23BA673066D5}">
      <dgm:prSet phldrT="[Text]"/>
      <dgm:spPr/>
      <dgm:t>
        <a:bodyPr/>
        <a:lstStyle/>
        <a:p>
          <a:r>
            <a:rPr lang="en-IN" dirty="0"/>
            <a:t>Credit deprival of women </a:t>
          </a:r>
        </a:p>
      </dgm:t>
    </dgm:pt>
    <dgm:pt modelId="{B4AC60FC-B98B-47C4-AA18-F4B417AF4F07}" type="parTrans" cxnId="{C15F1B30-0F9D-4C2F-A943-14E86E30D5C5}">
      <dgm:prSet/>
      <dgm:spPr/>
      <dgm:t>
        <a:bodyPr/>
        <a:lstStyle/>
        <a:p>
          <a:endParaRPr lang="en-IN"/>
        </a:p>
      </dgm:t>
    </dgm:pt>
    <dgm:pt modelId="{8D8FCC1F-A703-46BE-BBBF-39868BCE96B0}" type="sibTrans" cxnId="{C15F1B30-0F9D-4C2F-A943-14E86E30D5C5}">
      <dgm:prSet/>
      <dgm:spPr/>
      <dgm:t>
        <a:bodyPr/>
        <a:lstStyle/>
        <a:p>
          <a:endParaRPr lang="en-IN"/>
        </a:p>
      </dgm:t>
    </dgm:pt>
    <dgm:pt modelId="{D88E21CB-777D-4AEF-9AFC-0F9029E36163}">
      <dgm:prSet phldrT="[Text]"/>
      <dgm:spPr/>
      <dgm:t>
        <a:bodyPr/>
        <a:lstStyle/>
        <a:p>
          <a:r>
            <a:rPr lang="en-IN" dirty="0"/>
            <a:t>Need for acknowledgement of women contribution</a:t>
          </a:r>
        </a:p>
      </dgm:t>
    </dgm:pt>
    <dgm:pt modelId="{79531554-9ED8-4F7F-AB6F-85B191632B94}" type="parTrans" cxnId="{7A8D299D-E9FD-4D92-9CFC-EB38AE136FD9}">
      <dgm:prSet/>
      <dgm:spPr/>
      <dgm:t>
        <a:bodyPr/>
        <a:lstStyle/>
        <a:p>
          <a:endParaRPr lang="en-IN"/>
        </a:p>
      </dgm:t>
    </dgm:pt>
    <dgm:pt modelId="{49CCC699-61C2-4F8E-ABA5-E00B23C94394}" type="sibTrans" cxnId="{7A8D299D-E9FD-4D92-9CFC-EB38AE136FD9}">
      <dgm:prSet/>
      <dgm:spPr/>
      <dgm:t>
        <a:bodyPr/>
        <a:lstStyle/>
        <a:p>
          <a:endParaRPr lang="en-IN"/>
        </a:p>
      </dgm:t>
    </dgm:pt>
    <dgm:pt modelId="{C0B8087E-B0EE-4430-B9A4-B5A3F6D9B3C9}">
      <dgm:prSet phldrT="[Text]"/>
      <dgm:spPr/>
      <dgm:t>
        <a:bodyPr/>
        <a:lstStyle/>
        <a:p>
          <a:r>
            <a:rPr lang="en-IN" dirty="0"/>
            <a:t>Threats if we don’t address women acknowledgements </a:t>
          </a:r>
        </a:p>
      </dgm:t>
    </dgm:pt>
    <dgm:pt modelId="{679AE873-AB25-4B7A-875F-CEFEAB2181EF}" type="parTrans" cxnId="{73D037E4-5F0C-4908-B3B1-28D0163B88AB}">
      <dgm:prSet/>
      <dgm:spPr/>
      <dgm:t>
        <a:bodyPr/>
        <a:lstStyle/>
        <a:p>
          <a:endParaRPr lang="en-IN"/>
        </a:p>
      </dgm:t>
    </dgm:pt>
    <dgm:pt modelId="{EC923FCC-FA5B-4748-A2D5-C0BB11E79595}" type="sibTrans" cxnId="{73D037E4-5F0C-4908-B3B1-28D0163B88AB}">
      <dgm:prSet/>
      <dgm:spPr/>
      <dgm:t>
        <a:bodyPr/>
        <a:lstStyle/>
        <a:p>
          <a:endParaRPr lang="en-IN"/>
        </a:p>
      </dgm:t>
    </dgm:pt>
    <dgm:pt modelId="{1AD1E511-0274-4E60-BEF4-08F80D60533E}">
      <dgm:prSet phldrT="[Text]"/>
      <dgm:spPr/>
      <dgm:t>
        <a:bodyPr/>
        <a:lstStyle/>
        <a:p>
          <a:r>
            <a:rPr lang="en-IN" dirty="0"/>
            <a:t>No. of  men and women contributions acknowledged</a:t>
          </a:r>
        </a:p>
        <a:p>
          <a:endParaRPr lang="en-IN" dirty="0"/>
        </a:p>
      </dgm:t>
    </dgm:pt>
    <dgm:pt modelId="{62EA7403-D10B-47CA-AF60-364E947E6F56}" type="parTrans" cxnId="{F92B52FE-2E2A-46D9-B858-1E3521FC7A67}">
      <dgm:prSet/>
      <dgm:spPr/>
      <dgm:t>
        <a:bodyPr/>
        <a:lstStyle/>
        <a:p>
          <a:endParaRPr lang="en-IN"/>
        </a:p>
      </dgm:t>
    </dgm:pt>
    <dgm:pt modelId="{A8D04323-45D0-4BD7-A127-5990F04438C3}" type="sibTrans" cxnId="{F92B52FE-2E2A-46D9-B858-1E3521FC7A67}">
      <dgm:prSet/>
      <dgm:spPr/>
      <dgm:t>
        <a:bodyPr/>
        <a:lstStyle/>
        <a:p>
          <a:endParaRPr lang="en-IN"/>
        </a:p>
      </dgm:t>
    </dgm:pt>
    <dgm:pt modelId="{79A656AC-6818-4A04-A39F-D23A3F07E9D8}">
      <dgm:prSet phldrT="[Text]"/>
      <dgm:spPr/>
      <dgm:t>
        <a:bodyPr/>
        <a:lstStyle/>
        <a:p>
          <a:r>
            <a:rPr lang="en-IN" dirty="0"/>
            <a:t>Data visualization of contributions made</a:t>
          </a:r>
        </a:p>
      </dgm:t>
    </dgm:pt>
    <dgm:pt modelId="{6EF0F2E6-281E-4CEE-943D-7D9EF4701731}" type="parTrans" cxnId="{74061B6C-A4F0-4303-9B4D-A5EC0B66DC01}">
      <dgm:prSet/>
      <dgm:spPr/>
      <dgm:t>
        <a:bodyPr/>
        <a:lstStyle/>
        <a:p>
          <a:endParaRPr lang="en-IN"/>
        </a:p>
      </dgm:t>
    </dgm:pt>
    <dgm:pt modelId="{45484BF3-BA84-465E-9AD7-DA83EE21785D}" type="sibTrans" cxnId="{74061B6C-A4F0-4303-9B4D-A5EC0B66DC01}">
      <dgm:prSet/>
      <dgm:spPr/>
      <dgm:t>
        <a:bodyPr/>
        <a:lstStyle/>
        <a:p>
          <a:endParaRPr lang="en-IN"/>
        </a:p>
      </dgm:t>
    </dgm:pt>
    <dgm:pt modelId="{8114FB0E-CDA8-4D43-9116-1A220B3416C7}" type="pres">
      <dgm:prSet presAssocID="{FC16204A-73AE-4EC3-A3B2-D9DA806BE92F}" presName="diagram" presStyleCnt="0">
        <dgm:presLayoutVars>
          <dgm:dir/>
          <dgm:resizeHandles val="exact"/>
        </dgm:presLayoutVars>
      </dgm:prSet>
      <dgm:spPr/>
      <dgm:t>
        <a:bodyPr/>
        <a:lstStyle/>
        <a:p>
          <a:endParaRPr lang="en-IN"/>
        </a:p>
      </dgm:t>
    </dgm:pt>
    <dgm:pt modelId="{C927648E-CB5E-4375-8E75-8B0D0B844C85}" type="pres">
      <dgm:prSet presAssocID="{3C3A6C64-1200-44B2-ABE9-23BA673066D5}" presName="node" presStyleLbl="node1" presStyleIdx="0" presStyleCnt="5">
        <dgm:presLayoutVars>
          <dgm:bulletEnabled val="1"/>
        </dgm:presLayoutVars>
      </dgm:prSet>
      <dgm:spPr/>
      <dgm:t>
        <a:bodyPr/>
        <a:lstStyle/>
        <a:p>
          <a:endParaRPr lang="en-IN"/>
        </a:p>
      </dgm:t>
    </dgm:pt>
    <dgm:pt modelId="{B4629E8B-92A0-4089-889E-25263B2DFA62}" type="pres">
      <dgm:prSet presAssocID="{8D8FCC1F-A703-46BE-BBBF-39868BCE96B0}" presName="sibTrans" presStyleCnt="0"/>
      <dgm:spPr/>
    </dgm:pt>
    <dgm:pt modelId="{0D3EE70E-4CD2-489C-AAE7-40685854EE07}" type="pres">
      <dgm:prSet presAssocID="{D88E21CB-777D-4AEF-9AFC-0F9029E36163}" presName="node" presStyleLbl="node1" presStyleIdx="1" presStyleCnt="5">
        <dgm:presLayoutVars>
          <dgm:bulletEnabled val="1"/>
        </dgm:presLayoutVars>
      </dgm:prSet>
      <dgm:spPr/>
      <dgm:t>
        <a:bodyPr/>
        <a:lstStyle/>
        <a:p>
          <a:endParaRPr lang="en-IN"/>
        </a:p>
      </dgm:t>
    </dgm:pt>
    <dgm:pt modelId="{0AAA2CC7-BFF9-4B4E-BBDA-B0563FD763DA}" type="pres">
      <dgm:prSet presAssocID="{49CCC699-61C2-4F8E-ABA5-E00B23C94394}" presName="sibTrans" presStyleCnt="0"/>
      <dgm:spPr/>
    </dgm:pt>
    <dgm:pt modelId="{D4E3D85A-A89E-488C-A62E-34B493C0C67A}" type="pres">
      <dgm:prSet presAssocID="{C0B8087E-B0EE-4430-B9A4-B5A3F6D9B3C9}" presName="node" presStyleLbl="node1" presStyleIdx="2" presStyleCnt="5">
        <dgm:presLayoutVars>
          <dgm:bulletEnabled val="1"/>
        </dgm:presLayoutVars>
      </dgm:prSet>
      <dgm:spPr/>
      <dgm:t>
        <a:bodyPr/>
        <a:lstStyle/>
        <a:p>
          <a:endParaRPr lang="en-IN"/>
        </a:p>
      </dgm:t>
    </dgm:pt>
    <dgm:pt modelId="{1BA11215-3C4D-4E39-BDAB-5F506B29F7C3}" type="pres">
      <dgm:prSet presAssocID="{EC923FCC-FA5B-4748-A2D5-C0BB11E79595}" presName="sibTrans" presStyleCnt="0"/>
      <dgm:spPr/>
    </dgm:pt>
    <dgm:pt modelId="{F32207CA-E23E-4FCE-BD92-7A9FE901DD16}" type="pres">
      <dgm:prSet presAssocID="{1AD1E511-0274-4E60-BEF4-08F80D60533E}" presName="node" presStyleLbl="node1" presStyleIdx="3" presStyleCnt="5" custAng="0">
        <dgm:presLayoutVars>
          <dgm:bulletEnabled val="1"/>
        </dgm:presLayoutVars>
      </dgm:prSet>
      <dgm:spPr/>
      <dgm:t>
        <a:bodyPr/>
        <a:lstStyle/>
        <a:p>
          <a:endParaRPr lang="en-IN"/>
        </a:p>
      </dgm:t>
    </dgm:pt>
    <dgm:pt modelId="{8380CE26-2887-42D9-B480-C582EC5427FD}" type="pres">
      <dgm:prSet presAssocID="{A8D04323-45D0-4BD7-A127-5990F04438C3}" presName="sibTrans" presStyleCnt="0"/>
      <dgm:spPr/>
    </dgm:pt>
    <dgm:pt modelId="{DACC364F-0EA7-4769-B432-9C346D088A59}" type="pres">
      <dgm:prSet presAssocID="{79A656AC-6818-4A04-A39F-D23A3F07E9D8}" presName="node" presStyleLbl="node1" presStyleIdx="4" presStyleCnt="5">
        <dgm:presLayoutVars>
          <dgm:bulletEnabled val="1"/>
        </dgm:presLayoutVars>
      </dgm:prSet>
      <dgm:spPr/>
      <dgm:t>
        <a:bodyPr/>
        <a:lstStyle/>
        <a:p>
          <a:endParaRPr lang="en-IN"/>
        </a:p>
      </dgm:t>
    </dgm:pt>
  </dgm:ptLst>
  <dgm:cxnLst>
    <dgm:cxn modelId="{7A8D299D-E9FD-4D92-9CFC-EB38AE136FD9}" srcId="{FC16204A-73AE-4EC3-A3B2-D9DA806BE92F}" destId="{D88E21CB-777D-4AEF-9AFC-0F9029E36163}" srcOrd="1" destOrd="0" parTransId="{79531554-9ED8-4F7F-AB6F-85B191632B94}" sibTransId="{49CCC699-61C2-4F8E-ABA5-E00B23C94394}"/>
    <dgm:cxn modelId="{1F6EF688-CDA0-4372-80CD-4F6ACC7385FA}" type="presOf" srcId="{FC16204A-73AE-4EC3-A3B2-D9DA806BE92F}" destId="{8114FB0E-CDA8-4D43-9116-1A220B3416C7}" srcOrd="0" destOrd="0" presId="urn:microsoft.com/office/officeart/2005/8/layout/default"/>
    <dgm:cxn modelId="{74061B6C-A4F0-4303-9B4D-A5EC0B66DC01}" srcId="{FC16204A-73AE-4EC3-A3B2-D9DA806BE92F}" destId="{79A656AC-6818-4A04-A39F-D23A3F07E9D8}" srcOrd="4" destOrd="0" parTransId="{6EF0F2E6-281E-4CEE-943D-7D9EF4701731}" sibTransId="{45484BF3-BA84-465E-9AD7-DA83EE21785D}"/>
    <dgm:cxn modelId="{B756D9BE-A5C7-48A6-87B2-4C7CEA5C8E99}" type="presOf" srcId="{3C3A6C64-1200-44B2-ABE9-23BA673066D5}" destId="{C927648E-CB5E-4375-8E75-8B0D0B844C85}" srcOrd="0" destOrd="0" presId="urn:microsoft.com/office/officeart/2005/8/layout/default"/>
    <dgm:cxn modelId="{9E29F36C-DFA3-4649-AD1B-825F69938947}" type="presOf" srcId="{D88E21CB-777D-4AEF-9AFC-0F9029E36163}" destId="{0D3EE70E-4CD2-489C-AAE7-40685854EE07}" srcOrd="0" destOrd="0" presId="urn:microsoft.com/office/officeart/2005/8/layout/default"/>
    <dgm:cxn modelId="{73D037E4-5F0C-4908-B3B1-28D0163B88AB}" srcId="{FC16204A-73AE-4EC3-A3B2-D9DA806BE92F}" destId="{C0B8087E-B0EE-4430-B9A4-B5A3F6D9B3C9}" srcOrd="2" destOrd="0" parTransId="{679AE873-AB25-4B7A-875F-CEFEAB2181EF}" sibTransId="{EC923FCC-FA5B-4748-A2D5-C0BB11E79595}"/>
    <dgm:cxn modelId="{F92B52FE-2E2A-46D9-B858-1E3521FC7A67}" srcId="{FC16204A-73AE-4EC3-A3B2-D9DA806BE92F}" destId="{1AD1E511-0274-4E60-BEF4-08F80D60533E}" srcOrd="3" destOrd="0" parTransId="{62EA7403-D10B-47CA-AF60-364E947E6F56}" sibTransId="{A8D04323-45D0-4BD7-A127-5990F04438C3}"/>
    <dgm:cxn modelId="{87F795D0-FDDE-4DAE-BB26-46C186AF70F3}" type="presOf" srcId="{79A656AC-6818-4A04-A39F-D23A3F07E9D8}" destId="{DACC364F-0EA7-4769-B432-9C346D088A59}" srcOrd="0" destOrd="0" presId="urn:microsoft.com/office/officeart/2005/8/layout/default"/>
    <dgm:cxn modelId="{C15F1B30-0F9D-4C2F-A943-14E86E30D5C5}" srcId="{FC16204A-73AE-4EC3-A3B2-D9DA806BE92F}" destId="{3C3A6C64-1200-44B2-ABE9-23BA673066D5}" srcOrd="0" destOrd="0" parTransId="{B4AC60FC-B98B-47C4-AA18-F4B417AF4F07}" sibTransId="{8D8FCC1F-A703-46BE-BBBF-39868BCE96B0}"/>
    <dgm:cxn modelId="{01810488-6D5D-477B-B4C6-D311A29F8034}" type="presOf" srcId="{1AD1E511-0274-4E60-BEF4-08F80D60533E}" destId="{F32207CA-E23E-4FCE-BD92-7A9FE901DD16}" srcOrd="0" destOrd="0" presId="urn:microsoft.com/office/officeart/2005/8/layout/default"/>
    <dgm:cxn modelId="{4652DB69-AB65-4FE7-AEDC-B8A9C4B97266}" type="presOf" srcId="{C0B8087E-B0EE-4430-B9A4-B5A3F6D9B3C9}" destId="{D4E3D85A-A89E-488C-A62E-34B493C0C67A}" srcOrd="0" destOrd="0" presId="urn:microsoft.com/office/officeart/2005/8/layout/default"/>
    <dgm:cxn modelId="{E7D29B7B-387C-49C9-AB61-25525AD26ACD}" type="presParOf" srcId="{8114FB0E-CDA8-4D43-9116-1A220B3416C7}" destId="{C927648E-CB5E-4375-8E75-8B0D0B844C85}" srcOrd="0" destOrd="0" presId="urn:microsoft.com/office/officeart/2005/8/layout/default"/>
    <dgm:cxn modelId="{8820BD6D-74D4-48AF-811A-ADA274C3DAF4}" type="presParOf" srcId="{8114FB0E-CDA8-4D43-9116-1A220B3416C7}" destId="{B4629E8B-92A0-4089-889E-25263B2DFA62}" srcOrd="1" destOrd="0" presId="urn:microsoft.com/office/officeart/2005/8/layout/default"/>
    <dgm:cxn modelId="{9AF65DE4-999F-4EC3-A49D-A74A35581C2C}" type="presParOf" srcId="{8114FB0E-CDA8-4D43-9116-1A220B3416C7}" destId="{0D3EE70E-4CD2-489C-AAE7-40685854EE07}" srcOrd="2" destOrd="0" presId="urn:microsoft.com/office/officeart/2005/8/layout/default"/>
    <dgm:cxn modelId="{93C05E4F-FF00-43FD-824A-FDB1B5D7CF29}" type="presParOf" srcId="{8114FB0E-CDA8-4D43-9116-1A220B3416C7}" destId="{0AAA2CC7-BFF9-4B4E-BBDA-B0563FD763DA}" srcOrd="3" destOrd="0" presId="urn:microsoft.com/office/officeart/2005/8/layout/default"/>
    <dgm:cxn modelId="{019D4352-FE08-4FC6-860B-8EF3CFF30182}" type="presParOf" srcId="{8114FB0E-CDA8-4D43-9116-1A220B3416C7}" destId="{D4E3D85A-A89E-488C-A62E-34B493C0C67A}" srcOrd="4" destOrd="0" presId="urn:microsoft.com/office/officeart/2005/8/layout/default"/>
    <dgm:cxn modelId="{90D2B1F6-4A72-47A2-AD6E-F6BED35AD669}" type="presParOf" srcId="{8114FB0E-CDA8-4D43-9116-1A220B3416C7}" destId="{1BA11215-3C4D-4E39-BDAB-5F506B29F7C3}" srcOrd="5" destOrd="0" presId="urn:microsoft.com/office/officeart/2005/8/layout/default"/>
    <dgm:cxn modelId="{983B0BE9-2727-4508-BBE1-BD093A998A32}" type="presParOf" srcId="{8114FB0E-CDA8-4D43-9116-1A220B3416C7}" destId="{F32207CA-E23E-4FCE-BD92-7A9FE901DD16}" srcOrd="6" destOrd="0" presId="urn:microsoft.com/office/officeart/2005/8/layout/default"/>
    <dgm:cxn modelId="{5011F054-D33C-495E-9183-70F886DEEC7A}" type="presParOf" srcId="{8114FB0E-CDA8-4D43-9116-1A220B3416C7}" destId="{8380CE26-2887-42D9-B480-C582EC5427FD}" srcOrd="7" destOrd="0" presId="urn:microsoft.com/office/officeart/2005/8/layout/default"/>
    <dgm:cxn modelId="{6C1755F3-FF95-44A3-8D03-367DDEA79735}" type="presParOf" srcId="{8114FB0E-CDA8-4D43-9116-1A220B3416C7}" destId="{DACC364F-0EA7-4769-B432-9C346D088A5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CF53FD-AE0F-4375-A34A-079681F88DF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54E1F8C4-323A-4FF0-B1F8-F84F98D3B323}">
      <dgm:prSet phldrT="[Text]"/>
      <dgm:spPr/>
      <dgm:t>
        <a:bodyPr/>
        <a:lstStyle/>
        <a:p>
          <a:r>
            <a:rPr lang="en-IN" dirty="0"/>
            <a:t>Detailed analysis of contributions  mentioned in </a:t>
          </a:r>
          <a:r>
            <a:rPr lang="en-IN" dirty="0" err="1"/>
            <a:t>WikiPedia</a:t>
          </a:r>
          <a:endParaRPr lang="en-IN" dirty="0"/>
        </a:p>
      </dgm:t>
    </dgm:pt>
    <dgm:pt modelId="{83D1F47A-91CA-49E3-A196-2572CA582447}" type="parTrans" cxnId="{050EBDB6-BA9A-4FE7-B63B-479AD99B146F}">
      <dgm:prSet/>
      <dgm:spPr/>
      <dgm:t>
        <a:bodyPr/>
        <a:lstStyle/>
        <a:p>
          <a:endParaRPr lang="en-IN"/>
        </a:p>
      </dgm:t>
    </dgm:pt>
    <dgm:pt modelId="{E16827DF-547F-4C86-B1B7-5FA5479062A9}" type="sibTrans" cxnId="{050EBDB6-BA9A-4FE7-B63B-479AD99B146F}">
      <dgm:prSet/>
      <dgm:spPr/>
      <dgm:t>
        <a:bodyPr/>
        <a:lstStyle/>
        <a:p>
          <a:endParaRPr lang="en-IN"/>
        </a:p>
      </dgm:t>
    </dgm:pt>
    <dgm:pt modelId="{0800C7BD-D294-4545-ABB2-8A44CCB7FD45}">
      <dgm:prSet phldrT="[Text]"/>
      <dgm:spPr/>
      <dgm:t>
        <a:bodyPr/>
        <a:lstStyle/>
        <a:p>
          <a:r>
            <a:rPr lang="en-IN" dirty="0"/>
            <a:t>Extraction and combining of multiple datasets as CSV files</a:t>
          </a:r>
        </a:p>
      </dgm:t>
    </dgm:pt>
    <dgm:pt modelId="{785A5D56-D408-4090-97A8-8FAF1BD5C625}" type="parTrans" cxnId="{2C2EF7BE-A269-457B-ACA0-5187109297D2}">
      <dgm:prSet/>
      <dgm:spPr/>
      <dgm:t>
        <a:bodyPr/>
        <a:lstStyle/>
        <a:p>
          <a:endParaRPr lang="en-IN"/>
        </a:p>
      </dgm:t>
    </dgm:pt>
    <dgm:pt modelId="{DB34CA53-3129-4424-83DE-F9EE14C74450}" type="sibTrans" cxnId="{2C2EF7BE-A269-457B-ACA0-5187109297D2}">
      <dgm:prSet/>
      <dgm:spPr/>
      <dgm:t>
        <a:bodyPr/>
        <a:lstStyle/>
        <a:p>
          <a:endParaRPr lang="en-IN"/>
        </a:p>
      </dgm:t>
    </dgm:pt>
    <dgm:pt modelId="{394F7E7A-8541-4387-AD9B-699F8AEF4DAB}">
      <dgm:prSet phldrT="[Text]"/>
      <dgm:spPr/>
      <dgm:t>
        <a:bodyPr/>
        <a:lstStyle/>
        <a:p>
          <a:r>
            <a:rPr lang="en-IN" dirty="0"/>
            <a:t>Visualization of data using Power BI</a:t>
          </a:r>
        </a:p>
      </dgm:t>
    </dgm:pt>
    <dgm:pt modelId="{F124389F-68A5-4432-92BF-B6926879D7FF}" type="parTrans" cxnId="{36CCFAF1-90AF-49BC-B585-31B29C3C418C}">
      <dgm:prSet/>
      <dgm:spPr/>
      <dgm:t>
        <a:bodyPr/>
        <a:lstStyle/>
        <a:p>
          <a:endParaRPr lang="en-IN"/>
        </a:p>
      </dgm:t>
    </dgm:pt>
    <dgm:pt modelId="{140F1C9B-D5D1-45FB-B0B4-3C2E78BCAA35}" type="sibTrans" cxnId="{36CCFAF1-90AF-49BC-B585-31B29C3C418C}">
      <dgm:prSet/>
      <dgm:spPr/>
      <dgm:t>
        <a:bodyPr/>
        <a:lstStyle/>
        <a:p>
          <a:endParaRPr lang="en-IN"/>
        </a:p>
      </dgm:t>
    </dgm:pt>
    <dgm:pt modelId="{5FC0F156-DCC2-4C2B-98CC-05A56EC21924}" type="pres">
      <dgm:prSet presAssocID="{A6CF53FD-AE0F-4375-A34A-079681F88DFD}" presName="linear" presStyleCnt="0">
        <dgm:presLayoutVars>
          <dgm:dir/>
          <dgm:animLvl val="lvl"/>
          <dgm:resizeHandles val="exact"/>
        </dgm:presLayoutVars>
      </dgm:prSet>
      <dgm:spPr/>
      <dgm:t>
        <a:bodyPr/>
        <a:lstStyle/>
        <a:p>
          <a:endParaRPr lang="en-IN"/>
        </a:p>
      </dgm:t>
    </dgm:pt>
    <dgm:pt modelId="{B1448896-698D-4850-A8F2-CE8013F8F180}" type="pres">
      <dgm:prSet presAssocID="{54E1F8C4-323A-4FF0-B1F8-F84F98D3B323}" presName="parentLin" presStyleCnt="0"/>
      <dgm:spPr/>
    </dgm:pt>
    <dgm:pt modelId="{2A25B88C-E9C3-488F-A1CB-69AC01BB7067}" type="pres">
      <dgm:prSet presAssocID="{54E1F8C4-323A-4FF0-B1F8-F84F98D3B323}" presName="parentLeftMargin" presStyleLbl="node1" presStyleIdx="0" presStyleCnt="3"/>
      <dgm:spPr/>
      <dgm:t>
        <a:bodyPr/>
        <a:lstStyle/>
        <a:p>
          <a:endParaRPr lang="en-IN"/>
        </a:p>
      </dgm:t>
    </dgm:pt>
    <dgm:pt modelId="{289063B3-40B3-432A-9A0C-59152FE60E02}" type="pres">
      <dgm:prSet presAssocID="{54E1F8C4-323A-4FF0-B1F8-F84F98D3B323}" presName="parentText" presStyleLbl="node1" presStyleIdx="0" presStyleCnt="3">
        <dgm:presLayoutVars>
          <dgm:chMax val="0"/>
          <dgm:bulletEnabled val="1"/>
        </dgm:presLayoutVars>
      </dgm:prSet>
      <dgm:spPr/>
      <dgm:t>
        <a:bodyPr/>
        <a:lstStyle/>
        <a:p>
          <a:endParaRPr lang="en-IN"/>
        </a:p>
      </dgm:t>
    </dgm:pt>
    <dgm:pt modelId="{836CDBE8-A89D-4FCB-B525-F4B4A113E789}" type="pres">
      <dgm:prSet presAssocID="{54E1F8C4-323A-4FF0-B1F8-F84F98D3B323}" presName="negativeSpace" presStyleCnt="0"/>
      <dgm:spPr/>
    </dgm:pt>
    <dgm:pt modelId="{CEAF2582-DEEA-41F8-B39E-947BED543072}" type="pres">
      <dgm:prSet presAssocID="{54E1F8C4-323A-4FF0-B1F8-F84F98D3B323}" presName="childText" presStyleLbl="conFgAcc1" presStyleIdx="0" presStyleCnt="3">
        <dgm:presLayoutVars>
          <dgm:bulletEnabled val="1"/>
        </dgm:presLayoutVars>
      </dgm:prSet>
      <dgm:spPr/>
    </dgm:pt>
    <dgm:pt modelId="{675BE75A-7FD9-4CC3-ABAD-D5508A3F0590}" type="pres">
      <dgm:prSet presAssocID="{E16827DF-547F-4C86-B1B7-5FA5479062A9}" presName="spaceBetweenRectangles" presStyleCnt="0"/>
      <dgm:spPr/>
    </dgm:pt>
    <dgm:pt modelId="{EAE8B571-DE8C-4B62-BCD1-AA70CD925B87}" type="pres">
      <dgm:prSet presAssocID="{0800C7BD-D294-4545-ABB2-8A44CCB7FD45}" presName="parentLin" presStyleCnt="0"/>
      <dgm:spPr/>
    </dgm:pt>
    <dgm:pt modelId="{C5376C16-5A7A-42B4-8E88-69927D5C37B7}" type="pres">
      <dgm:prSet presAssocID="{0800C7BD-D294-4545-ABB2-8A44CCB7FD45}" presName="parentLeftMargin" presStyleLbl="node1" presStyleIdx="0" presStyleCnt="3"/>
      <dgm:spPr/>
      <dgm:t>
        <a:bodyPr/>
        <a:lstStyle/>
        <a:p>
          <a:endParaRPr lang="en-IN"/>
        </a:p>
      </dgm:t>
    </dgm:pt>
    <dgm:pt modelId="{2B432C65-13D4-467C-B88D-A72A8C5A3046}" type="pres">
      <dgm:prSet presAssocID="{0800C7BD-D294-4545-ABB2-8A44CCB7FD45}" presName="parentText" presStyleLbl="node1" presStyleIdx="1" presStyleCnt="3">
        <dgm:presLayoutVars>
          <dgm:chMax val="0"/>
          <dgm:bulletEnabled val="1"/>
        </dgm:presLayoutVars>
      </dgm:prSet>
      <dgm:spPr/>
      <dgm:t>
        <a:bodyPr/>
        <a:lstStyle/>
        <a:p>
          <a:endParaRPr lang="en-IN"/>
        </a:p>
      </dgm:t>
    </dgm:pt>
    <dgm:pt modelId="{2B6F4802-5C97-4879-BA5B-826D29AC68C0}" type="pres">
      <dgm:prSet presAssocID="{0800C7BD-D294-4545-ABB2-8A44CCB7FD45}" presName="negativeSpace" presStyleCnt="0"/>
      <dgm:spPr/>
    </dgm:pt>
    <dgm:pt modelId="{16135789-467D-4CF6-8901-0487A57F573C}" type="pres">
      <dgm:prSet presAssocID="{0800C7BD-D294-4545-ABB2-8A44CCB7FD45}" presName="childText" presStyleLbl="conFgAcc1" presStyleIdx="1" presStyleCnt="3">
        <dgm:presLayoutVars>
          <dgm:bulletEnabled val="1"/>
        </dgm:presLayoutVars>
      </dgm:prSet>
      <dgm:spPr/>
    </dgm:pt>
    <dgm:pt modelId="{0A34BFE2-D0E5-466E-BB31-6A5373760972}" type="pres">
      <dgm:prSet presAssocID="{DB34CA53-3129-4424-83DE-F9EE14C74450}" presName="spaceBetweenRectangles" presStyleCnt="0"/>
      <dgm:spPr/>
    </dgm:pt>
    <dgm:pt modelId="{28DF8336-FBFB-4111-A9CA-ECA31181D0DB}" type="pres">
      <dgm:prSet presAssocID="{394F7E7A-8541-4387-AD9B-699F8AEF4DAB}" presName="parentLin" presStyleCnt="0"/>
      <dgm:spPr/>
    </dgm:pt>
    <dgm:pt modelId="{C161FEB5-2084-4456-BF81-9EC0D12EAFF7}" type="pres">
      <dgm:prSet presAssocID="{394F7E7A-8541-4387-AD9B-699F8AEF4DAB}" presName="parentLeftMargin" presStyleLbl="node1" presStyleIdx="1" presStyleCnt="3"/>
      <dgm:spPr/>
      <dgm:t>
        <a:bodyPr/>
        <a:lstStyle/>
        <a:p>
          <a:endParaRPr lang="en-IN"/>
        </a:p>
      </dgm:t>
    </dgm:pt>
    <dgm:pt modelId="{9F6C7B50-050E-431F-873F-36E6BC8E10E9}" type="pres">
      <dgm:prSet presAssocID="{394F7E7A-8541-4387-AD9B-699F8AEF4DAB}" presName="parentText" presStyleLbl="node1" presStyleIdx="2" presStyleCnt="3">
        <dgm:presLayoutVars>
          <dgm:chMax val="0"/>
          <dgm:bulletEnabled val="1"/>
        </dgm:presLayoutVars>
      </dgm:prSet>
      <dgm:spPr/>
      <dgm:t>
        <a:bodyPr/>
        <a:lstStyle/>
        <a:p>
          <a:endParaRPr lang="en-IN"/>
        </a:p>
      </dgm:t>
    </dgm:pt>
    <dgm:pt modelId="{9DFE7ADA-54CB-4A89-8DAE-3884107EEEE8}" type="pres">
      <dgm:prSet presAssocID="{394F7E7A-8541-4387-AD9B-699F8AEF4DAB}" presName="negativeSpace" presStyleCnt="0"/>
      <dgm:spPr/>
    </dgm:pt>
    <dgm:pt modelId="{03CDD5D0-A29F-4F68-9CFB-49841F9D51A4}" type="pres">
      <dgm:prSet presAssocID="{394F7E7A-8541-4387-AD9B-699F8AEF4DAB}" presName="childText" presStyleLbl="conFgAcc1" presStyleIdx="2" presStyleCnt="3">
        <dgm:presLayoutVars>
          <dgm:bulletEnabled val="1"/>
        </dgm:presLayoutVars>
      </dgm:prSet>
      <dgm:spPr/>
    </dgm:pt>
  </dgm:ptLst>
  <dgm:cxnLst>
    <dgm:cxn modelId="{2C2EF7BE-A269-457B-ACA0-5187109297D2}" srcId="{A6CF53FD-AE0F-4375-A34A-079681F88DFD}" destId="{0800C7BD-D294-4545-ABB2-8A44CCB7FD45}" srcOrd="1" destOrd="0" parTransId="{785A5D56-D408-4090-97A8-8FAF1BD5C625}" sibTransId="{DB34CA53-3129-4424-83DE-F9EE14C74450}"/>
    <dgm:cxn modelId="{32A0DCD2-2D9B-4E32-B1F2-C625047AA18B}" type="presOf" srcId="{0800C7BD-D294-4545-ABB2-8A44CCB7FD45}" destId="{2B432C65-13D4-467C-B88D-A72A8C5A3046}" srcOrd="1" destOrd="0" presId="urn:microsoft.com/office/officeart/2005/8/layout/list1"/>
    <dgm:cxn modelId="{EFDE98B5-EDE7-4855-82B6-3E897E2AEB83}" type="presOf" srcId="{54E1F8C4-323A-4FF0-B1F8-F84F98D3B323}" destId="{2A25B88C-E9C3-488F-A1CB-69AC01BB7067}" srcOrd="0" destOrd="0" presId="urn:microsoft.com/office/officeart/2005/8/layout/list1"/>
    <dgm:cxn modelId="{03385297-2CE2-4A83-8237-CEB60275E7AF}" type="presOf" srcId="{0800C7BD-D294-4545-ABB2-8A44CCB7FD45}" destId="{C5376C16-5A7A-42B4-8E88-69927D5C37B7}" srcOrd="0" destOrd="0" presId="urn:microsoft.com/office/officeart/2005/8/layout/list1"/>
    <dgm:cxn modelId="{91615263-5F0E-4992-B5E3-35A14854B847}" type="presOf" srcId="{394F7E7A-8541-4387-AD9B-699F8AEF4DAB}" destId="{9F6C7B50-050E-431F-873F-36E6BC8E10E9}" srcOrd="1" destOrd="0" presId="urn:microsoft.com/office/officeart/2005/8/layout/list1"/>
    <dgm:cxn modelId="{050EBDB6-BA9A-4FE7-B63B-479AD99B146F}" srcId="{A6CF53FD-AE0F-4375-A34A-079681F88DFD}" destId="{54E1F8C4-323A-4FF0-B1F8-F84F98D3B323}" srcOrd="0" destOrd="0" parTransId="{83D1F47A-91CA-49E3-A196-2572CA582447}" sibTransId="{E16827DF-547F-4C86-B1B7-5FA5479062A9}"/>
    <dgm:cxn modelId="{AAF3F184-595D-4845-918D-61141981497E}" type="presOf" srcId="{54E1F8C4-323A-4FF0-B1F8-F84F98D3B323}" destId="{289063B3-40B3-432A-9A0C-59152FE60E02}" srcOrd="1" destOrd="0" presId="urn:microsoft.com/office/officeart/2005/8/layout/list1"/>
    <dgm:cxn modelId="{36CCFAF1-90AF-49BC-B585-31B29C3C418C}" srcId="{A6CF53FD-AE0F-4375-A34A-079681F88DFD}" destId="{394F7E7A-8541-4387-AD9B-699F8AEF4DAB}" srcOrd="2" destOrd="0" parTransId="{F124389F-68A5-4432-92BF-B6926879D7FF}" sibTransId="{140F1C9B-D5D1-45FB-B0B4-3C2E78BCAA35}"/>
    <dgm:cxn modelId="{4D32806D-F5B7-485F-987E-9B6C1645C360}" type="presOf" srcId="{A6CF53FD-AE0F-4375-A34A-079681F88DFD}" destId="{5FC0F156-DCC2-4C2B-98CC-05A56EC21924}" srcOrd="0" destOrd="0" presId="urn:microsoft.com/office/officeart/2005/8/layout/list1"/>
    <dgm:cxn modelId="{E09C201A-95AA-4FD6-975A-46466F0A4048}" type="presOf" srcId="{394F7E7A-8541-4387-AD9B-699F8AEF4DAB}" destId="{C161FEB5-2084-4456-BF81-9EC0D12EAFF7}" srcOrd="0" destOrd="0" presId="urn:microsoft.com/office/officeart/2005/8/layout/list1"/>
    <dgm:cxn modelId="{9C0D1A78-5B33-42B5-9E4B-17DE92229701}" type="presParOf" srcId="{5FC0F156-DCC2-4C2B-98CC-05A56EC21924}" destId="{B1448896-698D-4850-A8F2-CE8013F8F180}" srcOrd="0" destOrd="0" presId="urn:microsoft.com/office/officeart/2005/8/layout/list1"/>
    <dgm:cxn modelId="{C2C560B3-02D8-473E-AE33-0B1A4B66253D}" type="presParOf" srcId="{B1448896-698D-4850-A8F2-CE8013F8F180}" destId="{2A25B88C-E9C3-488F-A1CB-69AC01BB7067}" srcOrd="0" destOrd="0" presId="urn:microsoft.com/office/officeart/2005/8/layout/list1"/>
    <dgm:cxn modelId="{22917FB0-FA01-4F5E-8079-88472C2475E8}" type="presParOf" srcId="{B1448896-698D-4850-A8F2-CE8013F8F180}" destId="{289063B3-40B3-432A-9A0C-59152FE60E02}" srcOrd="1" destOrd="0" presId="urn:microsoft.com/office/officeart/2005/8/layout/list1"/>
    <dgm:cxn modelId="{AC4CD1E9-78C2-40F7-A6F7-3A8F336000AD}" type="presParOf" srcId="{5FC0F156-DCC2-4C2B-98CC-05A56EC21924}" destId="{836CDBE8-A89D-4FCB-B525-F4B4A113E789}" srcOrd="1" destOrd="0" presId="urn:microsoft.com/office/officeart/2005/8/layout/list1"/>
    <dgm:cxn modelId="{7A955B57-A84F-446A-9541-99F2ACCFC476}" type="presParOf" srcId="{5FC0F156-DCC2-4C2B-98CC-05A56EC21924}" destId="{CEAF2582-DEEA-41F8-B39E-947BED543072}" srcOrd="2" destOrd="0" presId="urn:microsoft.com/office/officeart/2005/8/layout/list1"/>
    <dgm:cxn modelId="{E22CB201-0FEA-488A-9B60-F2667213811B}" type="presParOf" srcId="{5FC0F156-DCC2-4C2B-98CC-05A56EC21924}" destId="{675BE75A-7FD9-4CC3-ABAD-D5508A3F0590}" srcOrd="3" destOrd="0" presId="urn:microsoft.com/office/officeart/2005/8/layout/list1"/>
    <dgm:cxn modelId="{8569CCFE-3408-4BC4-83F6-7B389C8B7072}" type="presParOf" srcId="{5FC0F156-DCC2-4C2B-98CC-05A56EC21924}" destId="{EAE8B571-DE8C-4B62-BCD1-AA70CD925B87}" srcOrd="4" destOrd="0" presId="urn:microsoft.com/office/officeart/2005/8/layout/list1"/>
    <dgm:cxn modelId="{54E27933-1C3B-4856-B0CE-0BC53D0A42F2}" type="presParOf" srcId="{EAE8B571-DE8C-4B62-BCD1-AA70CD925B87}" destId="{C5376C16-5A7A-42B4-8E88-69927D5C37B7}" srcOrd="0" destOrd="0" presId="urn:microsoft.com/office/officeart/2005/8/layout/list1"/>
    <dgm:cxn modelId="{CD312917-B296-4389-BD56-0E6235C3BDF5}" type="presParOf" srcId="{EAE8B571-DE8C-4B62-BCD1-AA70CD925B87}" destId="{2B432C65-13D4-467C-B88D-A72A8C5A3046}" srcOrd="1" destOrd="0" presId="urn:microsoft.com/office/officeart/2005/8/layout/list1"/>
    <dgm:cxn modelId="{D3FCF630-1515-45A7-8505-F7C03EE48BFD}" type="presParOf" srcId="{5FC0F156-DCC2-4C2B-98CC-05A56EC21924}" destId="{2B6F4802-5C97-4879-BA5B-826D29AC68C0}" srcOrd="5" destOrd="0" presId="urn:microsoft.com/office/officeart/2005/8/layout/list1"/>
    <dgm:cxn modelId="{AE012728-8EBF-4BBF-8685-2E6E0560A025}" type="presParOf" srcId="{5FC0F156-DCC2-4C2B-98CC-05A56EC21924}" destId="{16135789-467D-4CF6-8901-0487A57F573C}" srcOrd="6" destOrd="0" presId="urn:microsoft.com/office/officeart/2005/8/layout/list1"/>
    <dgm:cxn modelId="{9866FC76-CAB5-4D2A-A36B-FA4187931EDE}" type="presParOf" srcId="{5FC0F156-DCC2-4C2B-98CC-05A56EC21924}" destId="{0A34BFE2-D0E5-466E-BB31-6A5373760972}" srcOrd="7" destOrd="0" presId="urn:microsoft.com/office/officeart/2005/8/layout/list1"/>
    <dgm:cxn modelId="{5A048531-1E75-41B7-B28A-85328B0DBC07}" type="presParOf" srcId="{5FC0F156-DCC2-4C2B-98CC-05A56EC21924}" destId="{28DF8336-FBFB-4111-A9CA-ECA31181D0DB}" srcOrd="8" destOrd="0" presId="urn:microsoft.com/office/officeart/2005/8/layout/list1"/>
    <dgm:cxn modelId="{79698934-0323-4487-A66E-F47BAA6FD0D1}" type="presParOf" srcId="{28DF8336-FBFB-4111-A9CA-ECA31181D0DB}" destId="{C161FEB5-2084-4456-BF81-9EC0D12EAFF7}" srcOrd="0" destOrd="0" presId="urn:microsoft.com/office/officeart/2005/8/layout/list1"/>
    <dgm:cxn modelId="{E296B84C-217E-401E-8362-3CF903074EE7}" type="presParOf" srcId="{28DF8336-FBFB-4111-A9CA-ECA31181D0DB}" destId="{9F6C7B50-050E-431F-873F-36E6BC8E10E9}" srcOrd="1" destOrd="0" presId="urn:microsoft.com/office/officeart/2005/8/layout/list1"/>
    <dgm:cxn modelId="{5352E9FD-2A1C-430A-9E1C-0C64D5277368}" type="presParOf" srcId="{5FC0F156-DCC2-4C2B-98CC-05A56EC21924}" destId="{9DFE7ADA-54CB-4A89-8DAE-3884107EEEE8}" srcOrd="9" destOrd="0" presId="urn:microsoft.com/office/officeart/2005/8/layout/list1"/>
    <dgm:cxn modelId="{1EDABEDD-9C87-4820-B52A-D3073E9732ED}" type="presParOf" srcId="{5FC0F156-DCC2-4C2B-98CC-05A56EC21924}" destId="{03CDD5D0-A29F-4F68-9CFB-49841F9D51A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C91C1-0A90-4727-9D19-BF43985C62E8}"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0DA9D0AC-BD1A-420B-BBB9-54945CF5DD14}">
      <dgm:prSet phldrT="[Text]"/>
      <dgm:spPr/>
      <dgm:t>
        <a:bodyPr/>
        <a:lstStyle/>
        <a:p>
          <a:r>
            <a:rPr lang="en-US" dirty="0"/>
            <a:t>Data Storage and Knowledge Base:</a:t>
          </a:r>
          <a:endParaRPr lang="en-IN" dirty="0"/>
        </a:p>
      </dgm:t>
    </dgm:pt>
    <dgm:pt modelId="{73990AB6-06D6-4D89-B8A6-AE449CDF6657}" type="parTrans" cxnId="{D7ED8D86-8AC7-48CF-BB21-D6D29203011C}">
      <dgm:prSet/>
      <dgm:spPr/>
      <dgm:t>
        <a:bodyPr/>
        <a:lstStyle/>
        <a:p>
          <a:endParaRPr lang="en-IN"/>
        </a:p>
      </dgm:t>
    </dgm:pt>
    <dgm:pt modelId="{3401C6CC-CC50-4BFB-9CEF-F7526BAEC356}" type="sibTrans" cxnId="{D7ED8D86-8AC7-48CF-BB21-D6D29203011C}">
      <dgm:prSet/>
      <dgm:spPr/>
      <dgm:t>
        <a:bodyPr/>
        <a:lstStyle/>
        <a:p>
          <a:endParaRPr lang="en-IN"/>
        </a:p>
      </dgm:t>
    </dgm:pt>
    <dgm:pt modelId="{4FB1FF79-FCC3-46A3-AF4D-B9AF1F047459}">
      <dgm:prSet phldrT="[Text]"/>
      <dgm:spPr/>
      <dgm:t>
        <a:bodyPr/>
        <a:lstStyle/>
        <a:p>
          <a:r>
            <a:rPr lang="en-IN" dirty="0"/>
            <a:t>Query Languages</a:t>
          </a:r>
        </a:p>
      </dgm:t>
    </dgm:pt>
    <dgm:pt modelId="{024CA376-3D30-451A-92F5-C16E89522954}" type="parTrans" cxnId="{4B0ED391-A193-4733-9608-9A8FB91A870D}">
      <dgm:prSet/>
      <dgm:spPr/>
      <dgm:t>
        <a:bodyPr/>
        <a:lstStyle/>
        <a:p>
          <a:endParaRPr lang="en-IN"/>
        </a:p>
      </dgm:t>
    </dgm:pt>
    <dgm:pt modelId="{92DCE8F2-C9CA-4D1B-80BA-FDAB1CD84F93}" type="sibTrans" cxnId="{4B0ED391-A193-4733-9608-9A8FB91A870D}">
      <dgm:prSet/>
      <dgm:spPr/>
      <dgm:t>
        <a:bodyPr/>
        <a:lstStyle/>
        <a:p>
          <a:endParaRPr lang="en-IN"/>
        </a:p>
      </dgm:t>
    </dgm:pt>
    <dgm:pt modelId="{2959293E-8657-4896-852A-90EE0FCB026B}">
      <dgm:prSet phldrT="[Text]"/>
      <dgm:spPr/>
      <dgm:t>
        <a:bodyPr/>
        <a:lstStyle/>
        <a:p>
          <a:r>
            <a:rPr lang="en-IN" dirty="0"/>
            <a:t>SPARQL</a:t>
          </a:r>
        </a:p>
      </dgm:t>
    </dgm:pt>
    <dgm:pt modelId="{646ACEA8-C336-4444-93FA-7CA44D17425C}" type="parTrans" cxnId="{DD39268F-3DC9-4CE5-B4BB-4BA784129D65}">
      <dgm:prSet/>
      <dgm:spPr/>
      <dgm:t>
        <a:bodyPr/>
        <a:lstStyle/>
        <a:p>
          <a:endParaRPr lang="en-IN"/>
        </a:p>
      </dgm:t>
    </dgm:pt>
    <dgm:pt modelId="{82588E1D-4542-487D-8E56-2D494E4CCCB4}" type="sibTrans" cxnId="{DD39268F-3DC9-4CE5-B4BB-4BA784129D65}">
      <dgm:prSet/>
      <dgm:spPr/>
      <dgm:t>
        <a:bodyPr/>
        <a:lstStyle/>
        <a:p>
          <a:endParaRPr lang="en-IN"/>
        </a:p>
      </dgm:t>
    </dgm:pt>
    <dgm:pt modelId="{498F66D6-83FF-43F6-B3A1-DDC019FC3DE1}">
      <dgm:prSet phldrT="[Text]"/>
      <dgm:spPr/>
      <dgm:t>
        <a:bodyPr/>
        <a:lstStyle/>
        <a:p>
          <a:r>
            <a:rPr lang="en-IN" dirty="0"/>
            <a:t>Data Visualization</a:t>
          </a:r>
        </a:p>
      </dgm:t>
    </dgm:pt>
    <dgm:pt modelId="{A2E246D6-89DA-4DEA-AF46-57CFF018112C}" type="parTrans" cxnId="{0ED6B61F-B61B-4DBE-9CBD-5AD24D245A3D}">
      <dgm:prSet/>
      <dgm:spPr/>
      <dgm:t>
        <a:bodyPr/>
        <a:lstStyle/>
        <a:p>
          <a:endParaRPr lang="en-IN"/>
        </a:p>
      </dgm:t>
    </dgm:pt>
    <dgm:pt modelId="{B73C2B3E-E370-4195-A6E7-0595141269F0}" type="sibTrans" cxnId="{0ED6B61F-B61B-4DBE-9CBD-5AD24D245A3D}">
      <dgm:prSet/>
      <dgm:spPr/>
      <dgm:t>
        <a:bodyPr/>
        <a:lstStyle/>
        <a:p>
          <a:endParaRPr lang="en-IN"/>
        </a:p>
      </dgm:t>
    </dgm:pt>
    <dgm:pt modelId="{56E89956-9767-4193-8DB1-E78E0D14260B}">
      <dgm:prSet phldrT="[Text]"/>
      <dgm:spPr/>
      <dgm:t>
        <a:bodyPr/>
        <a:lstStyle/>
        <a:p>
          <a:r>
            <a:rPr lang="en-IN" dirty="0"/>
            <a:t>Power BI</a:t>
          </a:r>
        </a:p>
      </dgm:t>
    </dgm:pt>
    <dgm:pt modelId="{0D50E28E-002D-4785-84BE-5D21D526F5C1}" type="parTrans" cxnId="{F511F77E-581D-47D8-BD06-DD62B9802B06}">
      <dgm:prSet/>
      <dgm:spPr/>
      <dgm:t>
        <a:bodyPr/>
        <a:lstStyle/>
        <a:p>
          <a:endParaRPr lang="en-IN"/>
        </a:p>
      </dgm:t>
    </dgm:pt>
    <dgm:pt modelId="{14EE99CE-5F28-4180-872B-226924E18AB1}" type="sibTrans" cxnId="{F511F77E-581D-47D8-BD06-DD62B9802B06}">
      <dgm:prSet/>
      <dgm:spPr/>
      <dgm:t>
        <a:bodyPr/>
        <a:lstStyle/>
        <a:p>
          <a:endParaRPr lang="en-IN"/>
        </a:p>
      </dgm:t>
    </dgm:pt>
    <dgm:pt modelId="{06282AA1-BA15-4E6A-AD32-D490782D0D06}">
      <dgm:prSet/>
      <dgm:spPr/>
      <dgm:t>
        <a:bodyPr/>
        <a:lstStyle/>
        <a:p>
          <a:r>
            <a:rPr lang="en-US"/>
            <a:t>Data Analysis and Spreadsheet Software</a:t>
          </a:r>
          <a:endParaRPr lang="en-IN"/>
        </a:p>
      </dgm:t>
    </dgm:pt>
    <dgm:pt modelId="{3C8DCBF6-EC05-4055-9DA6-1F953FE330E0}" type="parTrans" cxnId="{2C039931-3C85-4139-936A-7945005A6456}">
      <dgm:prSet/>
      <dgm:spPr/>
      <dgm:t>
        <a:bodyPr/>
        <a:lstStyle/>
        <a:p>
          <a:endParaRPr lang="en-IN"/>
        </a:p>
      </dgm:t>
    </dgm:pt>
    <dgm:pt modelId="{37CF8503-8673-44AA-B8CA-07E354F771E4}" type="sibTrans" cxnId="{2C039931-3C85-4139-936A-7945005A6456}">
      <dgm:prSet/>
      <dgm:spPr/>
      <dgm:t>
        <a:bodyPr/>
        <a:lstStyle/>
        <a:p>
          <a:endParaRPr lang="en-IN"/>
        </a:p>
      </dgm:t>
    </dgm:pt>
    <dgm:pt modelId="{99DC0624-6545-4B63-8BAF-262993FD83CE}">
      <dgm:prSet/>
      <dgm:spPr/>
      <dgm:t>
        <a:bodyPr/>
        <a:lstStyle/>
        <a:p>
          <a:r>
            <a:rPr lang="en-IN" dirty="0"/>
            <a:t>Microsoft Excel</a:t>
          </a:r>
        </a:p>
      </dgm:t>
    </dgm:pt>
    <dgm:pt modelId="{9CB56A08-ED02-45B1-AC2D-9CCD5E059C72}" type="parTrans" cxnId="{FCAF846C-1CDE-43C5-BD45-058282212661}">
      <dgm:prSet/>
      <dgm:spPr/>
      <dgm:t>
        <a:bodyPr/>
        <a:lstStyle/>
        <a:p>
          <a:endParaRPr lang="en-IN"/>
        </a:p>
      </dgm:t>
    </dgm:pt>
    <dgm:pt modelId="{C31F95A4-B1E9-4F58-A534-9A0A0F19721C}" type="sibTrans" cxnId="{FCAF846C-1CDE-43C5-BD45-058282212661}">
      <dgm:prSet/>
      <dgm:spPr/>
      <dgm:t>
        <a:bodyPr/>
        <a:lstStyle/>
        <a:p>
          <a:endParaRPr lang="en-IN"/>
        </a:p>
      </dgm:t>
    </dgm:pt>
    <dgm:pt modelId="{70DB8BAC-C3BB-4647-A2E6-8CB62A326ACF}">
      <dgm:prSet phldrT="[Text]"/>
      <dgm:spPr/>
      <dgm:t>
        <a:bodyPr/>
        <a:lstStyle/>
        <a:p>
          <a:r>
            <a:rPr lang="en-IN" dirty="0" err="1"/>
            <a:t>Wikidata</a:t>
          </a:r>
          <a:endParaRPr lang="en-IN" dirty="0"/>
        </a:p>
      </dgm:t>
    </dgm:pt>
    <dgm:pt modelId="{6975708E-FF41-4BAB-BFD6-F3BB5C63348F}" type="sibTrans" cxnId="{6E2FA6D9-0141-4A7F-BDB7-7FCCACEF54FB}">
      <dgm:prSet/>
      <dgm:spPr/>
      <dgm:t>
        <a:bodyPr/>
        <a:lstStyle/>
        <a:p>
          <a:endParaRPr lang="en-IN"/>
        </a:p>
      </dgm:t>
    </dgm:pt>
    <dgm:pt modelId="{C5E5DE96-99BE-4E18-B334-41104F7F039A}" type="parTrans" cxnId="{6E2FA6D9-0141-4A7F-BDB7-7FCCACEF54FB}">
      <dgm:prSet/>
      <dgm:spPr/>
      <dgm:t>
        <a:bodyPr/>
        <a:lstStyle/>
        <a:p>
          <a:endParaRPr lang="en-IN"/>
        </a:p>
      </dgm:t>
    </dgm:pt>
    <dgm:pt modelId="{C859143A-82BA-45AC-B8E8-4F21C3E71BC4}">
      <dgm:prSet phldrT="[Text]"/>
      <dgm:spPr/>
      <dgm:t>
        <a:bodyPr/>
        <a:lstStyle/>
        <a:p>
          <a:endParaRPr lang="en-IN" dirty="0"/>
        </a:p>
      </dgm:t>
    </dgm:pt>
    <dgm:pt modelId="{B4E66AE1-98B1-4D3F-9F37-9B2B128E8613}" type="parTrans" cxnId="{99C6121B-462E-4A81-8450-6A63BD3C3DF0}">
      <dgm:prSet/>
      <dgm:spPr/>
      <dgm:t>
        <a:bodyPr/>
        <a:lstStyle/>
        <a:p>
          <a:endParaRPr lang="en-IN"/>
        </a:p>
      </dgm:t>
    </dgm:pt>
    <dgm:pt modelId="{121707DA-EA1C-4F33-9C29-E8D34CB74DC1}" type="sibTrans" cxnId="{99C6121B-462E-4A81-8450-6A63BD3C3DF0}">
      <dgm:prSet/>
      <dgm:spPr/>
      <dgm:t>
        <a:bodyPr/>
        <a:lstStyle/>
        <a:p>
          <a:endParaRPr lang="en-IN"/>
        </a:p>
      </dgm:t>
    </dgm:pt>
    <dgm:pt modelId="{34A23F88-3AAB-434D-A541-118704FCF60D}" type="pres">
      <dgm:prSet presAssocID="{160C91C1-0A90-4727-9D19-BF43985C62E8}" presName="Name0" presStyleCnt="0">
        <dgm:presLayoutVars>
          <dgm:dir/>
          <dgm:animLvl val="lvl"/>
          <dgm:resizeHandles/>
        </dgm:presLayoutVars>
      </dgm:prSet>
      <dgm:spPr/>
      <dgm:t>
        <a:bodyPr/>
        <a:lstStyle/>
        <a:p>
          <a:endParaRPr lang="en-IN"/>
        </a:p>
      </dgm:t>
    </dgm:pt>
    <dgm:pt modelId="{27E42B73-6288-4E4F-9526-0BD8DE2D0224}" type="pres">
      <dgm:prSet presAssocID="{0DA9D0AC-BD1A-420B-BBB9-54945CF5DD14}" presName="linNode" presStyleCnt="0"/>
      <dgm:spPr/>
    </dgm:pt>
    <dgm:pt modelId="{F0570357-CFEB-438F-BB08-355431AC8585}" type="pres">
      <dgm:prSet presAssocID="{0DA9D0AC-BD1A-420B-BBB9-54945CF5DD14}" presName="parentShp" presStyleLbl="node1" presStyleIdx="0" presStyleCnt="4">
        <dgm:presLayoutVars>
          <dgm:bulletEnabled val="1"/>
        </dgm:presLayoutVars>
      </dgm:prSet>
      <dgm:spPr/>
      <dgm:t>
        <a:bodyPr/>
        <a:lstStyle/>
        <a:p>
          <a:endParaRPr lang="en-IN"/>
        </a:p>
      </dgm:t>
    </dgm:pt>
    <dgm:pt modelId="{3BEEFF8A-7312-45B8-88F4-D003D668AAB1}" type="pres">
      <dgm:prSet presAssocID="{0DA9D0AC-BD1A-420B-BBB9-54945CF5DD14}" presName="childShp" presStyleLbl="bgAccFollowNode1" presStyleIdx="0" presStyleCnt="4">
        <dgm:presLayoutVars>
          <dgm:bulletEnabled val="1"/>
        </dgm:presLayoutVars>
      </dgm:prSet>
      <dgm:spPr/>
      <dgm:t>
        <a:bodyPr/>
        <a:lstStyle/>
        <a:p>
          <a:endParaRPr lang="en-IN"/>
        </a:p>
      </dgm:t>
    </dgm:pt>
    <dgm:pt modelId="{E9334009-7B7D-46EC-9679-8B7729D09484}" type="pres">
      <dgm:prSet presAssocID="{3401C6CC-CC50-4BFB-9CEF-F7526BAEC356}" presName="spacing" presStyleCnt="0"/>
      <dgm:spPr/>
    </dgm:pt>
    <dgm:pt modelId="{486DBDA3-7AE6-4E95-9BEF-5A0D38EA57F0}" type="pres">
      <dgm:prSet presAssocID="{06282AA1-BA15-4E6A-AD32-D490782D0D06}" presName="linNode" presStyleCnt="0"/>
      <dgm:spPr/>
    </dgm:pt>
    <dgm:pt modelId="{D0014B83-857F-4229-9991-DCEE28FE8E56}" type="pres">
      <dgm:prSet presAssocID="{06282AA1-BA15-4E6A-AD32-D490782D0D06}" presName="parentShp" presStyleLbl="node1" presStyleIdx="1" presStyleCnt="4">
        <dgm:presLayoutVars>
          <dgm:bulletEnabled val="1"/>
        </dgm:presLayoutVars>
      </dgm:prSet>
      <dgm:spPr/>
      <dgm:t>
        <a:bodyPr/>
        <a:lstStyle/>
        <a:p>
          <a:endParaRPr lang="en-IN"/>
        </a:p>
      </dgm:t>
    </dgm:pt>
    <dgm:pt modelId="{DBA457BD-AA38-4464-BF10-3EB6CBD16E60}" type="pres">
      <dgm:prSet presAssocID="{06282AA1-BA15-4E6A-AD32-D490782D0D06}" presName="childShp" presStyleLbl="bgAccFollowNode1" presStyleIdx="1" presStyleCnt="4">
        <dgm:presLayoutVars>
          <dgm:bulletEnabled val="1"/>
        </dgm:presLayoutVars>
      </dgm:prSet>
      <dgm:spPr/>
      <dgm:t>
        <a:bodyPr/>
        <a:lstStyle/>
        <a:p>
          <a:endParaRPr lang="en-IN"/>
        </a:p>
      </dgm:t>
    </dgm:pt>
    <dgm:pt modelId="{97D20728-AE1A-4351-8AF9-C994C82AB8A5}" type="pres">
      <dgm:prSet presAssocID="{37CF8503-8673-44AA-B8CA-07E354F771E4}" presName="spacing" presStyleCnt="0"/>
      <dgm:spPr/>
    </dgm:pt>
    <dgm:pt modelId="{3DE7F98A-EC03-42D9-8886-CE3DA82FFD62}" type="pres">
      <dgm:prSet presAssocID="{4FB1FF79-FCC3-46A3-AF4D-B9AF1F047459}" presName="linNode" presStyleCnt="0"/>
      <dgm:spPr/>
    </dgm:pt>
    <dgm:pt modelId="{050E257B-D4BA-4298-BF5B-7E93EBD80A08}" type="pres">
      <dgm:prSet presAssocID="{4FB1FF79-FCC3-46A3-AF4D-B9AF1F047459}" presName="parentShp" presStyleLbl="node1" presStyleIdx="2" presStyleCnt="4">
        <dgm:presLayoutVars>
          <dgm:bulletEnabled val="1"/>
        </dgm:presLayoutVars>
      </dgm:prSet>
      <dgm:spPr/>
      <dgm:t>
        <a:bodyPr/>
        <a:lstStyle/>
        <a:p>
          <a:endParaRPr lang="en-IN"/>
        </a:p>
      </dgm:t>
    </dgm:pt>
    <dgm:pt modelId="{C4AD4C88-CBD1-477C-8604-8B1FC9C97AC4}" type="pres">
      <dgm:prSet presAssocID="{4FB1FF79-FCC3-46A3-AF4D-B9AF1F047459}" presName="childShp" presStyleLbl="bgAccFollowNode1" presStyleIdx="2" presStyleCnt="4">
        <dgm:presLayoutVars>
          <dgm:bulletEnabled val="1"/>
        </dgm:presLayoutVars>
      </dgm:prSet>
      <dgm:spPr/>
      <dgm:t>
        <a:bodyPr/>
        <a:lstStyle/>
        <a:p>
          <a:endParaRPr lang="en-IN"/>
        </a:p>
      </dgm:t>
    </dgm:pt>
    <dgm:pt modelId="{6B8417F2-75A0-4807-A571-B6974B256D07}" type="pres">
      <dgm:prSet presAssocID="{92DCE8F2-C9CA-4D1B-80BA-FDAB1CD84F93}" presName="spacing" presStyleCnt="0"/>
      <dgm:spPr/>
    </dgm:pt>
    <dgm:pt modelId="{A5E120BD-8F3F-48B3-8815-41579404AEEF}" type="pres">
      <dgm:prSet presAssocID="{498F66D6-83FF-43F6-B3A1-DDC019FC3DE1}" presName="linNode" presStyleCnt="0"/>
      <dgm:spPr/>
    </dgm:pt>
    <dgm:pt modelId="{E1C96F14-02AA-4901-913B-A3E1A58F26FA}" type="pres">
      <dgm:prSet presAssocID="{498F66D6-83FF-43F6-B3A1-DDC019FC3DE1}" presName="parentShp" presStyleLbl="node1" presStyleIdx="3" presStyleCnt="4">
        <dgm:presLayoutVars>
          <dgm:bulletEnabled val="1"/>
        </dgm:presLayoutVars>
      </dgm:prSet>
      <dgm:spPr/>
      <dgm:t>
        <a:bodyPr/>
        <a:lstStyle/>
        <a:p>
          <a:endParaRPr lang="en-IN"/>
        </a:p>
      </dgm:t>
    </dgm:pt>
    <dgm:pt modelId="{E99BA1BB-BF9A-44C4-AC94-CC05F0B6F5BD}" type="pres">
      <dgm:prSet presAssocID="{498F66D6-83FF-43F6-B3A1-DDC019FC3DE1}" presName="childShp" presStyleLbl="bgAccFollowNode1" presStyleIdx="3" presStyleCnt="4">
        <dgm:presLayoutVars>
          <dgm:bulletEnabled val="1"/>
        </dgm:presLayoutVars>
      </dgm:prSet>
      <dgm:spPr/>
      <dgm:t>
        <a:bodyPr/>
        <a:lstStyle/>
        <a:p>
          <a:endParaRPr lang="en-IN"/>
        </a:p>
      </dgm:t>
    </dgm:pt>
  </dgm:ptLst>
  <dgm:cxnLst>
    <dgm:cxn modelId="{2C039931-3C85-4139-936A-7945005A6456}" srcId="{160C91C1-0A90-4727-9D19-BF43985C62E8}" destId="{06282AA1-BA15-4E6A-AD32-D490782D0D06}" srcOrd="1" destOrd="0" parTransId="{3C8DCBF6-EC05-4055-9DA6-1F953FE330E0}" sibTransId="{37CF8503-8673-44AA-B8CA-07E354F771E4}"/>
    <dgm:cxn modelId="{B2DEC8A7-0B7F-4006-9145-49BBDF320C29}" type="presOf" srcId="{498F66D6-83FF-43F6-B3A1-DDC019FC3DE1}" destId="{E1C96F14-02AA-4901-913B-A3E1A58F26FA}" srcOrd="0" destOrd="0" presId="urn:microsoft.com/office/officeart/2005/8/layout/vList6"/>
    <dgm:cxn modelId="{3B82D527-DCC1-47EC-A1D1-302A0F9517C6}" type="presOf" srcId="{0DA9D0AC-BD1A-420B-BBB9-54945CF5DD14}" destId="{F0570357-CFEB-438F-BB08-355431AC8585}" srcOrd="0" destOrd="0" presId="urn:microsoft.com/office/officeart/2005/8/layout/vList6"/>
    <dgm:cxn modelId="{9A4FEABD-1090-4479-9C75-E1F72810814C}" type="presOf" srcId="{C859143A-82BA-45AC-B8E8-4F21C3E71BC4}" destId="{3BEEFF8A-7312-45B8-88F4-D003D668AAB1}" srcOrd="0" destOrd="1" presId="urn:microsoft.com/office/officeart/2005/8/layout/vList6"/>
    <dgm:cxn modelId="{6E2FA6D9-0141-4A7F-BDB7-7FCCACEF54FB}" srcId="{0DA9D0AC-BD1A-420B-BBB9-54945CF5DD14}" destId="{70DB8BAC-C3BB-4647-A2E6-8CB62A326ACF}" srcOrd="0" destOrd="0" parTransId="{C5E5DE96-99BE-4E18-B334-41104F7F039A}" sibTransId="{6975708E-FF41-4BAB-BFD6-F3BB5C63348F}"/>
    <dgm:cxn modelId="{F511F77E-581D-47D8-BD06-DD62B9802B06}" srcId="{498F66D6-83FF-43F6-B3A1-DDC019FC3DE1}" destId="{56E89956-9767-4193-8DB1-E78E0D14260B}" srcOrd="0" destOrd="0" parTransId="{0D50E28E-002D-4785-84BE-5D21D526F5C1}" sibTransId="{14EE99CE-5F28-4180-872B-226924E18AB1}"/>
    <dgm:cxn modelId="{9DE8C5E3-CDA7-4E9D-838A-A3F0D0C28B3E}" type="presOf" srcId="{99DC0624-6545-4B63-8BAF-262993FD83CE}" destId="{DBA457BD-AA38-4464-BF10-3EB6CBD16E60}" srcOrd="0" destOrd="0" presId="urn:microsoft.com/office/officeart/2005/8/layout/vList6"/>
    <dgm:cxn modelId="{F03BA943-BA60-4242-8B34-949A19F05EEE}" type="presOf" srcId="{2959293E-8657-4896-852A-90EE0FCB026B}" destId="{C4AD4C88-CBD1-477C-8604-8B1FC9C97AC4}" srcOrd="0" destOrd="0" presId="urn:microsoft.com/office/officeart/2005/8/layout/vList6"/>
    <dgm:cxn modelId="{0ED6B61F-B61B-4DBE-9CBD-5AD24D245A3D}" srcId="{160C91C1-0A90-4727-9D19-BF43985C62E8}" destId="{498F66D6-83FF-43F6-B3A1-DDC019FC3DE1}" srcOrd="3" destOrd="0" parTransId="{A2E246D6-89DA-4DEA-AF46-57CFF018112C}" sibTransId="{B73C2B3E-E370-4195-A6E7-0595141269F0}"/>
    <dgm:cxn modelId="{23A124A3-D224-4EFD-A2CA-BD56DA860DEE}" type="presOf" srcId="{4FB1FF79-FCC3-46A3-AF4D-B9AF1F047459}" destId="{050E257B-D4BA-4298-BF5B-7E93EBD80A08}" srcOrd="0" destOrd="0" presId="urn:microsoft.com/office/officeart/2005/8/layout/vList6"/>
    <dgm:cxn modelId="{D7ED8D86-8AC7-48CF-BB21-D6D29203011C}" srcId="{160C91C1-0A90-4727-9D19-BF43985C62E8}" destId="{0DA9D0AC-BD1A-420B-BBB9-54945CF5DD14}" srcOrd="0" destOrd="0" parTransId="{73990AB6-06D6-4D89-B8A6-AE449CDF6657}" sibTransId="{3401C6CC-CC50-4BFB-9CEF-F7526BAEC356}"/>
    <dgm:cxn modelId="{DC0AEEF6-D96C-4CEA-9795-2E7F0CBFE454}" type="presOf" srcId="{56E89956-9767-4193-8DB1-E78E0D14260B}" destId="{E99BA1BB-BF9A-44C4-AC94-CC05F0B6F5BD}" srcOrd="0" destOrd="0" presId="urn:microsoft.com/office/officeart/2005/8/layout/vList6"/>
    <dgm:cxn modelId="{99C6121B-462E-4A81-8450-6A63BD3C3DF0}" srcId="{0DA9D0AC-BD1A-420B-BBB9-54945CF5DD14}" destId="{C859143A-82BA-45AC-B8E8-4F21C3E71BC4}" srcOrd="1" destOrd="0" parTransId="{B4E66AE1-98B1-4D3F-9F37-9B2B128E8613}" sibTransId="{121707DA-EA1C-4F33-9C29-E8D34CB74DC1}"/>
    <dgm:cxn modelId="{DD39268F-3DC9-4CE5-B4BB-4BA784129D65}" srcId="{4FB1FF79-FCC3-46A3-AF4D-B9AF1F047459}" destId="{2959293E-8657-4896-852A-90EE0FCB026B}" srcOrd="0" destOrd="0" parTransId="{646ACEA8-C336-4444-93FA-7CA44D17425C}" sibTransId="{82588E1D-4542-487D-8E56-2D494E4CCCB4}"/>
    <dgm:cxn modelId="{FCAF846C-1CDE-43C5-BD45-058282212661}" srcId="{06282AA1-BA15-4E6A-AD32-D490782D0D06}" destId="{99DC0624-6545-4B63-8BAF-262993FD83CE}" srcOrd="0" destOrd="0" parTransId="{9CB56A08-ED02-45B1-AC2D-9CCD5E059C72}" sibTransId="{C31F95A4-B1E9-4F58-A534-9A0A0F19721C}"/>
    <dgm:cxn modelId="{FDC97269-14B7-41D0-8687-58766A478EEB}" type="presOf" srcId="{160C91C1-0A90-4727-9D19-BF43985C62E8}" destId="{34A23F88-3AAB-434D-A541-118704FCF60D}" srcOrd="0" destOrd="0" presId="urn:microsoft.com/office/officeart/2005/8/layout/vList6"/>
    <dgm:cxn modelId="{19CF7C59-382D-4636-AA10-755AA982F8DD}" type="presOf" srcId="{70DB8BAC-C3BB-4647-A2E6-8CB62A326ACF}" destId="{3BEEFF8A-7312-45B8-88F4-D003D668AAB1}" srcOrd="0" destOrd="0" presId="urn:microsoft.com/office/officeart/2005/8/layout/vList6"/>
    <dgm:cxn modelId="{4B0ED391-A193-4733-9608-9A8FB91A870D}" srcId="{160C91C1-0A90-4727-9D19-BF43985C62E8}" destId="{4FB1FF79-FCC3-46A3-AF4D-B9AF1F047459}" srcOrd="2" destOrd="0" parTransId="{024CA376-3D30-451A-92F5-C16E89522954}" sibTransId="{92DCE8F2-C9CA-4D1B-80BA-FDAB1CD84F93}"/>
    <dgm:cxn modelId="{35B9AD47-7C0C-429D-B211-2007463BAF78}" type="presOf" srcId="{06282AA1-BA15-4E6A-AD32-D490782D0D06}" destId="{D0014B83-857F-4229-9991-DCEE28FE8E56}" srcOrd="0" destOrd="0" presId="urn:microsoft.com/office/officeart/2005/8/layout/vList6"/>
    <dgm:cxn modelId="{0F1F3254-D8F5-4908-8583-17E77500C031}" type="presParOf" srcId="{34A23F88-3AAB-434D-A541-118704FCF60D}" destId="{27E42B73-6288-4E4F-9526-0BD8DE2D0224}" srcOrd="0" destOrd="0" presId="urn:microsoft.com/office/officeart/2005/8/layout/vList6"/>
    <dgm:cxn modelId="{D7CA8A2C-783C-4A3E-803B-931E56F5DB75}" type="presParOf" srcId="{27E42B73-6288-4E4F-9526-0BD8DE2D0224}" destId="{F0570357-CFEB-438F-BB08-355431AC8585}" srcOrd="0" destOrd="0" presId="urn:microsoft.com/office/officeart/2005/8/layout/vList6"/>
    <dgm:cxn modelId="{97B03A1C-4453-4587-93B9-BE80F4AA6C33}" type="presParOf" srcId="{27E42B73-6288-4E4F-9526-0BD8DE2D0224}" destId="{3BEEFF8A-7312-45B8-88F4-D003D668AAB1}" srcOrd="1" destOrd="0" presId="urn:microsoft.com/office/officeart/2005/8/layout/vList6"/>
    <dgm:cxn modelId="{9BEF4BC6-AC0D-418A-9862-FABA8EB8EB99}" type="presParOf" srcId="{34A23F88-3AAB-434D-A541-118704FCF60D}" destId="{E9334009-7B7D-46EC-9679-8B7729D09484}" srcOrd="1" destOrd="0" presId="urn:microsoft.com/office/officeart/2005/8/layout/vList6"/>
    <dgm:cxn modelId="{2B8B1CAF-74F6-474A-828D-C77B22E6A09B}" type="presParOf" srcId="{34A23F88-3AAB-434D-A541-118704FCF60D}" destId="{486DBDA3-7AE6-4E95-9BEF-5A0D38EA57F0}" srcOrd="2" destOrd="0" presId="urn:microsoft.com/office/officeart/2005/8/layout/vList6"/>
    <dgm:cxn modelId="{F16F8643-B0E0-48A9-BB17-9E2736CD513A}" type="presParOf" srcId="{486DBDA3-7AE6-4E95-9BEF-5A0D38EA57F0}" destId="{D0014B83-857F-4229-9991-DCEE28FE8E56}" srcOrd="0" destOrd="0" presId="urn:microsoft.com/office/officeart/2005/8/layout/vList6"/>
    <dgm:cxn modelId="{A6B433EF-9DEA-4F56-831A-E34EA058D4EB}" type="presParOf" srcId="{486DBDA3-7AE6-4E95-9BEF-5A0D38EA57F0}" destId="{DBA457BD-AA38-4464-BF10-3EB6CBD16E60}" srcOrd="1" destOrd="0" presId="urn:microsoft.com/office/officeart/2005/8/layout/vList6"/>
    <dgm:cxn modelId="{C0238EBF-F0F6-4E6A-BD56-D154F93A98F7}" type="presParOf" srcId="{34A23F88-3AAB-434D-A541-118704FCF60D}" destId="{97D20728-AE1A-4351-8AF9-C994C82AB8A5}" srcOrd="3" destOrd="0" presId="urn:microsoft.com/office/officeart/2005/8/layout/vList6"/>
    <dgm:cxn modelId="{C84D13A3-92F4-4D08-A551-2FFBC4B0B7EB}" type="presParOf" srcId="{34A23F88-3AAB-434D-A541-118704FCF60D}" destId="{3DE7F98A-EC03-42D9-8886-CE3DA82FFD62}" srcOrd="4" destOrd="0" presId="urn:microsoft.com/office/officeart/2005/8/layout/vList6"/>
    <dgm:cxn modelId="{B3A8B6E1-DDF5-488C-9B1D-FC955C6BE48F}" type="presParOf" srcId="{3DE7F98A-EC03-42D9-8886-CE3DA82FFD62}" destId="{050E257B-D4BA-4298-BF5B-7E93EBD80A08}" srcOrd="0" destOrd="0" presId="urn:microsoft.com/office/officeart/2005/8/layout/vList6"/>
    <dgm:cxn modelId="{99E140DC-DFC3-46CD-B833-E192E87EEF45}" type="presParOf" srcId="{3DE7F98A-EC03-42D9-8886-CE3DA82FFD62}" destId="{C4AD4C88-CBD1-477C-8604-8B1FC9C97AC4}" srcOrd="1" destOrd="0" presId="urn:microsoft.com/office/officeart/2005/8/layout/vList6"/>
    <dgm:cxn modelId="{59F2898B-72CC-4C93-A514-7039F38ED167}" type="presParOf" srcId="{34A23F88-3AAB-434D-A541-118704FCF60D}" destId="{6B8417F2-75A0-4807-A571-B6974B256D07}" srcOrd="5" destOrd="0" presId="urn:microsoft.com/office/officeart/2005/8/layout/vList6"/>
    <dgm:cxn modelId="{0A14D5D9-F991-4EDD-956E-4437F36F3575}" type="presParOf" srcId="{34A23F88-3AAB-434D-A541-118704FCF60D}" destId="{A5E120BD-8F3F-48B3-8815-41579404AEEF}" srcOrd="6" destOrd="0" presId="urn:microsoft.com/office/officeart/2005/8/layout/vList6"/>
    <dgm:cxn modelId="{43FB2483-95B3-4294-93FF-F2554E5F8599}" type="presParOf" srcId="{A5E120BD-8F3F-48B3-8815-41579404AEEF}" destId="{E1C96F14-02AA-4901-913B-A3E1A58F26FA}" srcOrd="0" destOrd="0" presId="urn:microsoft.com/office/officeart/2005/8/layout/vList6"/>
    <dgm:cxn modelId="{20F45181-268B-4BAA-9750-2E2131CD8FFC}" type="presParOf" srcId="{A5E120BD-8F3F-48B3-8815-41579404AEEF}" destId="{E99BA1BB-BF9A-44C4-AC94-CC05F0B6F5B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13F458-638F-44C3-AD8E-30A7B29F4B62}"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FB461960-4D70-4D7E-B81D-E0DE1511CD32}">
      <dgm:prSet phldrT="[Text]"/>
      <dgm:spPr/>
      <dgm:t>
        <a:bodyPr/>
        <a:lstStyle/>
        <a:p>
          <a:r>
            <a:rPr lang="en-IN" dirty="0"/>
            <a:t>Highlighting Noteworthy Women</a:t>
          </a:r>
        </a:p>
      </dgm:t>
    </dgm:pt>
    <dgm:pt modelId="{E512CCFC-E2B6-4E4C-A70F-D203F2CFF93C}" type="parTrans" cxnId="{49B435B4-9302-4513-9E90-4D8F1FFE21ED}">
      <dgm:prSet/>
      <dgm:spPr/>
      <dgm:t>
        <a:bodyPr/>
        <a:lstStyle/>
        <a:p>
          <a:endParaRPr lang="en-IN"/>
        </a:p>
      </dgm:t>
    </dgm:pt>
    <dgm:pt modelId="{C34F8AAC-36BB-43C8-8AB3-601CABA1ABC4}" type="sibTrans" cxnId="{49B435B4-9302-4513-9E90-4D8F1FFE21ED}">
      <dgm:prSet/>
      <dgm:spPr/>
      <dgm:t>
        <a:bodyPr/>
        <a:lstStyle/>
        <a:p>
          <a:endParaRPr lang="en-IN"/>
        </a:p>
      </dgm:t>
    </dgm:pt>
    <dgm:pt modelId="{73BCB9DF-2AC9-43BD-8529-60EDA8DA0569}">
      <dgm:prSet phldrT="[Text]" phldr="1"/>
      <dgm:spPr/>
      <dgm:t>
        <a:bodyPr/>
        <a:lstStyle/>
        <a:p>
          <a:endParaRPr lang="en-IN"/>
        </a:p>
      </dgm:t>
    </dgm:pt>
    <dgm:pt modelId="{AAB848CD-350F-4FC7-98F2-4B53736773E8}" type="parTrans" cxnId="{260A9AB7-F9F8-4F72-9A2A-9CD91CC9D406}">
      <dgm:prSet/>
      <dgm:spPr/>
      <dgm:t>
        <a:bodyPr/>
        <a:lstStyle/>
        <a:p>
          <a:endParaRPr lang="en-IN"/>
        </a:p>
      </dgm:t>
    </dgm:pt>
    <dgm:pt modelId="{513DCA90-6CEC-44AE-82F9-D2345FDB938A}" type="sibTrans" cxnId="{260A9AB7-F9F8-4F72-9A2A-9CD91CC9D406}">
      <dgm:prSet/>
      <dgm:spPr/>
      <dgm:t>
        <a:bodyPr/>
        <a:lstStyle/>
        <a:p>
          <a:endParaRPr lang="en-IN"/>
        </a:p>
      </dgm:t>
    </dgm:pt>
    <dgm:pt modelId="{8F1ABE30-EE68-4693-A562-A273DA63DA1E}">
      <dgm:prSet phldrT="[Text]" custT="1"/>
      <dgm:spPr/>
      <dgm:t>
        <a:bodyPr/>
        <a:lstStyle/>
        <a:p>
          <a:r>
            <a:rPr lang="en-US" sz="1700" dirty="0">
              <a:latin typeface="Times New Roman" panose="02020603050405020304" pitchFamily="18" charset="0"/>
              <a:cs typeface="Times New Roman" panose="02020603050405020304" pitchFamily="18" charset="0"/>
            </a:rPr>
            <a:t>Showcases information on remarkable women who have made significant contributions in various fields and also includes links to their respective Wikipedia pages sourced from the comprehensive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a:t>
          </a:r>
          <a:endParaRPr lang="en-IN" sz="1700" dirty="0">
            <a:latin typeface="Times New Roman" panose="02020603050405020304" pitchFamily="18" charset="0"/>
            <a:cs typeface="Times New Roman" panose="02020603050405020304" pitchFamily="18" charset="0"/>
          </a:endParaRPr>
        </a:p>
      </dgm:t>
    </dgm:pt>
    <dgm:pt modelId="{2A7C3B47-4069-4059-AC00-C27F8A758D42}" type="parTrans" cxnId="{5737AE26-FE94-4E08-A32E-B1A4421672BD}">
      <dgm:prSet/>
      <dgm:spPr/>
      <dgm:t>
        <a:bodyPr/>
        <a:lstStyle/>
        <a:p>
          <a:endParaRPr lang="en-IN"/>
        </a:p>
      </dgm:t>
    </dgm:pt>
    <dgm:pt modelId="{A09D67CA-66CB-41F6-89C7-747FA27E725E}" type="sibTrans" cxnId="{5737AE26-FE94-4E08-A32E-B1A4421672BD}">
      <dgm:prSet/>
      <dgm:spPr/>
      <dgm:t>
        <a:bodyPr/>
        <a:lstStyle/>
        <a:p>
          <a:endParaRPr lang="en-IN"/>
        </a:p>
      </dgm:t>
    </dgm:pt>
    <dgm:pt modelId="{962F3EE5-4D59-4A5C-BA78-90CE30A91533}">
      <dgm:prSet phldrT="[Text]"/>
      <dgm:spPr/>
      <dgm:t>
        <a:bodyPr/>
        <a:lstStyle/>
        <a:p>
          <a:r>
            <a:rPr lang="en-IN" dirty="0"/>
            <a:t>Gender-Based Comparison</a:t>
          </a:r>
        </a:p>
      </dgm:t>
    </dgm:pt>
    <dgm:pt modelId="{08E6D135-E034-49E2-B6BB-5E1877E668AF}" type="parTrans" cxnId="{E7B30985-F9F7-486E-9C99-9BB5E92DC623}">
      <dgm:prSet/>
      <dgm:spPr/>
      <dgm:t>
        <a:bodyPr/>
        <a:lstStyle/>
        <a:p>
          <a:endParaRPr lang="en-IN"/>
        </a:p>
      </dgm:t>
    </dgm:pt>
    <dgm:pt modelId="{BFCEF7DC-788C-437F-B5A9-62B9AD89BF50}" type="sibTrans" cxnId="{E7B30985-F9F7-486E-9C99-9BB5E92DC623}">
      <dgm:prSet/>
      <dgm:spPr/>
      <dgm:t>
        <a:bodyPr/>
        <a:lstStyle/>
        <a:p>
          <a:endParaRPr lang="en-IN"/>
        </a:p>
      </dgm:t>
    </dgm:pt>
    <dgm:pt modelId="{69ED0AE2-973D-40CF-B974-8970E9E85174}">
      <dgm:prSet phldrT="[Text]" phldr="1"/>
      <dgm:spPr/>
      <dgm:t>
        <a:bodyPr/>
        <a:lstStyle/>
        <a:p>
          <a:endParaRPr lang="en-IN"/>
        </a:p>
      </dgm:t>
    </dgm:pt>
    <dgm:pt modelId="{21575138-528B-4B82-B4CF-07C13E73E651}" type="parTrans" cxnId="{83C23989-8DFC-43B6-A83F-E59D83851B6D}">
      <dgm:prSet/>
      <dgm:spPr/>
      <dgm:t>
        <a:bodyPr/>
        <a:lstStyle/>
        <a:p>
          <a:endParaRPr lang="en-IN"/>
        </a:p>
      </dgm:t>
    </dgm:pt>
    <dgm:pt modelId="{3918C10A-7DE5-44B7-91C6-9E134332E55B}" type="sibTrans" cxnId="{83C23989-8DFC-43B6-A83F-E59D83851B6D}">
      <dgm:prSet/>
      <dgm:spPr/>
      <dgm:t>
        <a:bodyPr/>
        <a:lstStyle/>
        <a:p>
          <a:endParaRPr lang="en-IN"/>
        </a:p>
      </dgm:t>
    </dgm:pt>
    <dgm:pt modelId="{C5DE7183-CCB3-4675-99C2-1FE2FF80A7D4}">
      <dgm:prSet phldrT="[Text]" custT="1"/>
      <dgm:spPr/>
      <dgm:t>
        <a:bodyPr/>
        <a:lstStyle/>
        <a:p>
          <a:r>
            <a:rPr lang="en-US" sz="1700" dirty="0">
              <a:latin typeface="Times New Roman" panose="02020603050405020304" pitchFamily="18" charset="0"/>
              <a:cs typeface="Times New Roman" panose="02020603050405020304" pitchFamily="18" charset="0"/>
            </a:rPr>
            <a:t>Compares and contrasts the representation of individuals recognized for their accomplishments, categorizing them by gender (male/female). This insightful analysis provides a clear overview of gender diversity in notable mentions in </a:t>
          </a:r>
          <a:r>
            <a:rPr lang="en-US" sz="1700" dirty="0" smtClean="0">
              <a:latin typeface="Times New Roman" panose="02020603050405020304" pitchFamily="18" charset="0"/>
              <a:cs typeface="Times New Roman" panose="02020603050405020304" pitchFamily="18" charset="0"/>
            </a:rPr>
            <a:t>Wikipedia</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dgm:t>
    </dgm:pt>
    <dgm:pt modelId="{52A61DFF-0781-4761-90F7-BF6FEE033A0D}" type="parTrans" cxnId="{BCB49209-16C1-4303-8B02-4F5075CB8D63}">
      <dgm:prSet/>
      <dgm:spPr/>
      <dgm:t>
        <a:bodyPr/>
        <a:lstStyle/>
        <a:p>
          <a:endParaRPr lang="en-IN"/>
        </a:p>
      </dgm:t>
    </dgm:pt>
    <dgm:pt modelId="{0E19AC43-B804-47E5-B2B1-4CE409E1A924}" type="sibTrans" cxnId="{BCB49209-16C1-4303-8B02-4F5075CB8D63}">
      <dgm:prSet/>
      <dgm:spPr/>
      <dgm:t>
        <a:bodyPr/>
        <a:lstStyle/>
        <a:p>
          <a:endParaRPr lang="en-IN"/>
        </a:p>
      </dgm:t>
    </dgm:pt>
    <dgm:pt modelId="{F98E2A44-6F0F-4806-B801-0A7AEEFFF42E}">
      <dgm:prSet phldrT="[Text]"/>
      <dgm:spPr/>
      <dgm:t>
        <a:bodyPr/>
        <a:lstStyle/>
        <a:p>
          <a:r>
            <a:rPr lang="en-IN" dirty="0"/>
            <a:t>Interactive </a:t>
          </a:r>
          <a:r>
            <a:rPr lang="en-IN" dirty="0" err="1"/>
            <a:t>Wikidata</a:t>
          </a:r>
          <a:r>
            <a:rPr lang="en-IN" dirty="0"/>
            <a:t> Access</a:t>
          </a:r>
        </a:p>
      </dgm:t>
    </dgm:pt>
    <dgm:pt modelId="{731B2029-AF76-4DC6-9963-9436C736E451}" type="parTrans" cxnId="{011974C8-D7B3-4556-8263-86C417E49E68}">
      <dgm:prSet/>
      <dgm:spPr/>
      <dgm:t>
        <a:bodyPr/>
        <a:lstStyle/>
        <a:p>
          <a:endParaRPr lang="en-IN"/>
        </a:p>
      </dgm:t>
    </dgm:pt>
    <dgm:pt modelId="{9A630F4B-411B-4703-AF4B-4B4477EE6EE7}" type="sibTrans" cxnId="{011974C8-D7B3-4556-8263-86C417E49E68}">
      <dgm:prSet/>
      <dgm:spPr/>
      <dgm:t>
        <a:bodyPr/>
        <a:lstStyle/>
        <a:p>
          <a:endParaRPr lang="en-IN"/>
        </a:p>
      </dgm:t>
    </dgm:pt>
    <dgm:pt modelId="{8A6F0693-3FB0-4565-BEC7-5DE5481EEDDF}">
      <dgm:prSet phldrT="[Text]" phldr="1"/>
      <dgm:spPr/>
      <dgm:t>
        <a:bodyPr/>
        <a:lstStyle/>
        <a:p>
          <a:endParaRPr lang="en-IN"/>
        </a:p>
      </dgm:t>
    </dgm:pt>
    <dgm:pt modelId="{FBF997F6-E9A7-4E16-A354-77CF6111B625}" type="parTrans" cxnId="{7CC1A0F3-B5F1-489E-B442-523BF0C7677A}">
      <dgm:prSet/>
      <dgm:spPr/>
      <dgm:t>
        <a:bodyPr/>
        <a:lstStyle/>
        <a:p>
          <a:endParaRPr lang="en-IN"/>
        </a:p>
      </dgm:t>
    </dgm:pt>
    <dgm:pt modelId="{3D76E84A-0B33-41B8-AAA0-9F4A4113F8D3}" type="sibTrans" cxnId="{7CC1A0F3-B5F1-489E-B442-523BF0C7677A}">
      <dgm:prSet/>
      <dgm:spPr/>
      <dgm:t>
        <a:bodyPr/>
        <a:lstStyle/>
        <a:p>
          <a:endParaRPr lang="en-IN"/>
        </a:p>
      </dgm:t>
    </dgm:pt>
    <dgm:pt modelId="{43D92A03-3284-4FB2-994A-DAC5B3670C24}">
      <dgm:prSet phldrT="[Text]" custT="1"/>
      <dgm:spPr/>
      <dgm:t>
        <a:bodyPr/>
        <a:lstStyle/>
        <a:p>
          <a:r>
            <a:rPr lang="en-US" sz="1700" dirty="0">
              <a:latin typeface="Times New Roman" panose="02020603050405020304" pitchFamily="18" charset="0"/>
              <a:cs typeface="Times New Roman" panose="02020603050405020304" pitchFamily="18" charset="0"/>
            </a:rPr>
            <a:t> Enables users to explore the rich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 in an interactive manner. This tool offers a user-friendly interface, allowing easy navigation and exploration of information related to accomplished individuals.</a:t>
          </a:r>
          <a:endParaRPr lang="en-IN" sz="1700" dirty="0">
            <a:latin typeface="Times New Roman" panose="02020603050405020304" pitchFamily="18" charset="0"/>
            <a:cs typeface="Times New Roman" panose="02020603050405020304" pitchFamily="18" charset="0"/>
          </a:endParaRPr>
        </a:p>
      </dgm:t>
    </dgm:pt>
    <dgm:pt modelId="{6952958B-F292-41E6-9C7F-9F55469ECF5A}" type="parTrans" cxnId="{0485E2FA-6A9C-4755-B646-33B668446352}">
      <dgm:prSet/>
      <dgm:spPr/>
      <dgm:t>
        <a:bodyPr/>
        <a:lstStyle/>
        <a:p>
          <a:endParaRPr lang="en-IN"/>
        </a:p>
      </dgm:t>
    </dgm:pt>
    <dgm:pt modelId="{A724EEEB-BA45-4D19-B3DA-1E2195E77117}" type="sibTrans" cxnId="{0485E2FA-6A9C-4755-B646-33B668446352}">
      <dgm:prSet/>
      <dgm:spPr/>
      <dgm:t>
        <a:bodyPr/>
        <a:lstStyle/>
        <a:p>
          <a:endParaRPr lang="en-IN"/>
        </a:p>
      </dgm:t>
    </dgm:pt>
    <dgm:pt modelId="{6C0EC764-3171-48CB-BB0B-845DBB8069F0}" type="pres">
      <dgm:prSet presAssocID="{8813F458-638F-44C3-AD8E-30A7B29F4B62}" presName="Name0" presStyleCnt="0">
        <dgm:presLayoutVars>
          <dgm:chMax/>
          <dgm:chPref val="3"/>
          <dgm:dir/>
          <dgm:animOne val="branch"/>
          <dgm:animLvl val="lvl"/>
        </dgm:presLayoutVars>
      </dgm:prSet>
      <dgm:spPr/>
      <dgm:t>
        <a:bodyPr/>
        <a:lstStyle/>
        <a:p>
          <a:endParaRPr lang="en-IN"/>
        </a:p>
      </dgm:t>
    </dgm:pt>
    <dgm:pt modelId="{10CDF0B1-3DBB-4229-A310-3FE132F9674B}" type="pres">
      <dgm:prSet presAssocID="{FB461960-4D70-4D7E-B81D-E0DE1511CD32}" presName="composite" presStyleCnt="0"/>
      <dgm:spPr/>
    </dgm:pt>
    <dgm:pt modelId="{B22961FD-493A-4988-AD03-FA9CCF98513F}" type="pres">
      <dgm:prSet presAssocID="{FB461960-4D70-4D7E-B81D-E0DE1511CD32}" presName="FirstChild" presStyleLbl="revTx" presStyleIdx="0" presStyleCnt="6">
        <dgm:presLayoutVars>
          <dgm:chMax val="0"/>
          <dgm:chPref val="0"/>
          <dgm:bulletEnabled val="1"/>
        </dgm:presLayoutVars>
      </dgm:prSet>
      <dgm:spPr/>
      <dgm:t>
        <a:bodyPr/>
        <a:lstStyle/>
        <a:p>
          <a:endParaRPr lang="en-IN"/>
        </a:p>
      </dgm:t>
    </dgm:pt>
    <dgm:pt modelId="{24A77F30-7F9C-4389-BAEC-113848A8D6F0}" type="pres">
      <dgm:prSet presAssocID="{FB461960-4D70-4D7E-B81D-E0DE1511CD32}" presName="Parent" presStyleLbl="alignNode1" presStyleIdx="0" presStyleCnt="3" custScaleX="185577" custScaleY="130377">
        <dgm:presLayoutVars>
          <dgm:chMax val="3"/>
          <dgm:chPref val="3"/>
          <dgm:bulletEnabled val="1"/>
        </dgm:presLayoutVars>
      </dgm:prSet>
      <dgm:spPr/>
      <dgm:t>
        <a:bodyPr/>
        <a:lstStyle/>
        <a:p>
          <a:endParaRPr lang="en-IN"/>
        </a:p>
      </dgm:t>
    </dgm:pt>
    <dgm:pt modelId="{D9E8F05E-381C-4B63-A6AC-505F264CDDE8}" type="pres">
      <dgm:prSet presAssocID="{FB461960-4D70-4D7E-B81D-E0DE1511CD32}" presName="Accent" presStyleLbl="parChTrans1D1" presStyleIdx="0" presStyleCnt="3"/>
      <dgm:spPr/>
    </dgm:pt>
    <dgm:pt modelId="{7453B01F-2CD7-44CE-B2BB-D26F17421A34}" type="pres">
      <dgm:prSet presAssocID="{FB461960-4D70-4D7E-B81D-E0DE1511CD32}" presName="Child" presStyleLbl="revTx" presStyleIdx="1" presStyleCnt="6">
        <dgm:presLayoutVars>
          <dgm:chMax val="0"/>
          <dgm:chPref val="0"/>
          <dgm:bulletEnabled val="1"/>
        </dgm:presLayoutVars>
      </dgm:prSet>
      <dgm:spPr/>
      <dgm:t>
        <a:bodyPr/>
        <a:lstStyle/>
        <a:p>
          <a:endParaRPr lang="en-IN"/>
        </a:p>
      </dgm:t>
    </dgm:pt>
    <dgm:pt modelId="{AD7A81BD-CE07-4CA4-8910-696D35E682EF}" type="pres">
      <dgm:prSet presAssocID="{C34F8AAC-36BB-43C8-8AB3-601CABA1ABC4}" presName="sibTrans" presStyleCnt="0"/>
      <dgm:spPr/>
    </dgm:pt>
    <dgm:pt modelId="{660FFA05-66B6-495C-9B40-F747912632B1}" type="pres">
      <dgm:prSet presAssocID="{962F3EE5-4D59-4A5C-BA78-90CE30A91533}" presName="composite" presStyleCnt="0"/>
      <dgm:spPr/>
    </dgm:pt>
    <dgm:pt modelId="{3D27E070-2643-4708-BE73-19E3D257C41C}" type="pres">
      <dgm:prSet presAssocID="{962F3EE5-4D59-4A5C-BA78-90CE30A91533}" presName="FirstChild" presStyleLbl="revTx" presStyleIdx="2" presStyleCnt="6">
        <dgm:presLayoutVars>
          <dgm:chMax val="0"/>
          <dgm:chPref val="0"/>
          <dgm:bulletEnabled val="1"/>
        </dgm:presLayoutVars>
      </dgm:prSet>
      <dgm:spPr/>
      <dgm:t>
        <a:bodyPr/>
        <a:lstStyle/>
        <a:p>
          <a:endParaRPr lang="en-IN"/>
        </a:p>
      </dgm:t>
    </dgm:pt>
    <dgm:pt modelId="{D443CD1F-F8EC-4B64-84FF-917541A79589}" type="pres">
      <dgm:prSet presAssocID="{962F3EE5-4D59-4A5C-BA78-90CE30A91533}" presName="Parent" presStyleLbl="alignNode1" presStyleIdx="1" presStyleCnt="3" custScaleX="174039" custScaleY="117472">
        <dgm:presLayoutVars>
          <dgm:chMax val="3"/>
          <dgm:chPref val="3"/>
          <dgm:bulletEnabled val="1"/>
        </dgm:presLayoutVars>
      </dgm:prSet>
      <dgm:spPr/>
      <dgm:t>
        <a:bodyPr/>
        <a:lstStyle/>
        <a:p>
          <a:endParaRPr lang="en-IN"/>
        </a:p>
      </dgm:t>
    </dgm:pt>
    <dgm:pt modelId="{9D6061EF-AB54-486C-BE36-545EBE613C0E}" type="pres">
      <dgm:prSet presAssocID="{962F3EE5-4D59-4A5C-BA78-90CE30A91533}" presName="Accent" presStyleLbl="parChTrans1D1" presStyleIdx="1" presStyleCnt="3"/>
      <dgm:spPr/>
    </dgm:pt>
    <dgm:pt modelId="{125F666B-B7A1-41B6-AE9B-91AA1201EFF2}" type="pres">
      <dgm:prSet presAssocID="{962F3EE5-4D59-4A5C-BA78-90CE30A91533}" presName="Child" presStyleLbl="revTx" presStyleIdx="3" presStyleCnt="6">
        <dgm:presLayoutVars>
          <dgm:chMax val="0"/>
          <dgm:chPref val="0"/>
          <dgm:bulletEnabled val="1"/>
        </dgm:presLayoutVars>
      </dgm:prSet>
      <dgm:spPr/>
      <dgm:t>
        <a:bodyPr/>
        <a:lstStyle/>
        <a:p>
          <a:endParaRPr lang="en-IN"/>
        </a:p>
      </dgm:t>
    </dgm:pt>
    <dgm:pt modelId="{D87BE40F-EB52-4106-B27B-7282AB4AD49E}" type="pres">
      <dgm:prSet presAssocID="{BFCEF7DC-788C-437F-B5A9-62B9AD89BF50}" presName="sibTrans" presStyleCnt="0"/>
      <dgm:spPr/>
    </dgm:pt>
    <dgm:pt modelId="{2A727D4B-A658-481F-9FBD-5CE7B5598AF9}" type="pres">
      <dgm:prSet presAssocID="{F98E2A44-6F0F-4806-B801-0A7AEEFFF42E}" presName="composite" presStyleCnt="0"/>
      <dgm:spPr/>
    </dgm:pt>
    <dgm:pt modelId="{E4B76E64-B65F-4CED-9A2B-1B0F842EBB7E}" type="pres">
      <dgm:prSet presAssocID="{F98E2A44-6F0F-4806-B801-0A7AEEFFF42E}" presName="FirstChild" presStyleLbl="revTx" presStyleIdx="4" presStyleCnt="6">
        <dgm:presLayoutVars>
          <dgm:chMax val="0"/>
          <dgm:chPref val="0"/>
          <dgm:bulletEnabled val="1"/>
        </dgm:presLayoutVars>
      </dgm:prSet>
      <dgm:spPr/>
      <dgm:t>
        <a:bodyPr/>
        <a:lstStyle/>
        <a:p>
          <a:endParaRPr lang="en-IN"/>
        </a:p>
      </dgm:t>
    </dgm:pt>
    <dgm:pt modelId="{7497F9AC-861E-41BA-B33A-D41FEAF0939A}" type="pres">
      <dgm:prSet presAssocID="{F98E2A44-6F0F-4806-B801-0A7AEEFFF42E}" presName="Parent" presStyleLbl="alignNode1" presStyleIdx="2" presStyleCnt="3" custScaleX="173558" custScaleY="96607">
        <dgm:presLayoutVars>
          <dgm:chMax val="3"/>
          <dgm:chPref val="3"/>
          <dgm:bulletEnabled val="1"/>
        </dgm:presLayoutVars>
      </dgm:prSet>
      <dgm:spPr/>
      <dgm:t>
        <a:bodyPr/>
        <a:lstStyle/>
        <a:p>
          <a:endParaRPr lang="en-IN"/>
        </a:p>
      </dgm:t>
    </dgm:pt>
    <dgm:pt modelId="{B0DDAAC7-A26D-4AA9-9093-9CF93F4F61CD}" type="pres">
      <dgm:prSet presAssocID="{F98E2A44-6F0F-4806-B801-0A7AEEFFF42E}" presName="Accent" presStyleLbl="parChTrans1D1" presStyleIdx="2" presStyleCnt="3"/>
      <dgm:spPr/>
    </dgm:pt>
    <dgm:pt modelId="{B74197AE-DCC3-45E1-9066-E102DA958A4E}" type="pres">
      <dgm:prSet presAssocID="{F98E2A44-6F0F-4806-B801-0A7AEEFFF42E}" presName="Child" presStyleLbl="revTx" presStyleIdx="5" presStyleCnt="6">
        <dgm:presLayoutVars>
          <dgm:chMax val="0"/>
          <dgm:chPref val="0"/>
          <dgm:bulletEnabled val="1"/>
        </dgm:presLayoutVars>
      </dgm:prSet>
      <dgm:spPr/>
      <dgm:t>
        <a:bodyPr/>
        <a:lstStyle/>
        <a:p>
          <a:endParaRPr lang="en-IN"/>
        </a:p>
      </dgm:t>
    </dgm:pt>
  </dgm:ptLst>
  <dgm:cxnLst>
    <dgm:cxn modelId="{67B40C2B-8A8E-4522-9F65-5547A42E6EFE}" type="presOf" srcId="{73BCB9DF-2AC9-43BD-8529-60EDA8DA0569}" destId="{B22961FD-493A-4988-AD03-FA9CCF98513F}" srcOrd="0" destOrd="0" presId="urn:microsoft.com/office/officeart/2011/layout/TabList"/>
    <dgm:cxn modelId="{7CC1A0F3-B5F1-489E-B442-523BF0C7677A}" srcId="{F98E2A44-6F0F-4806-B801-0A7AEEFFF42E}" destId="{8A6F0693-3FB0-4565-BEC7-5DE5481EEDDF}" srcOrd="0" destOrd="0" parTransId="{FBF997F6-E9A7-4E16-A354-77CF6111B625}" sibTransId="{3D76E84A-0B33-41B8-AAA0-9F4A4113F8D3}"/>
    <dgm:cxn modelId="{1EC8DC8F-4583-4E23-AF5B-2A84497E6BB4}" type="presOf" srcId="{8813F458-638F-44C3-AD8E-30A7B29F4B62}" destId="{6C0EC764-3171-48CB-BB0B-845DBB8069F0}" srcOrd="0" destOrd="0" presId="urn:microsoft.com/office/officeart/2011/layout/TabList"/>
    <dgm:cxn modelId="{A03B91DD-2A55-4BDB-B5E5-97724914474D}" type="presOf" srcId="{8F1ABE30-EE68-4693-A562-A273DA63DA1E}" destId="{7453B01F-2CD7-44CE-B2BB-D26F17421A34}" srcOrd="0" destOrd="0" presId="urn:microsoft.com/office/officeart/2011/layout/TabList"/>
    <dgm:cxn modelId="{1856296D-B1D6-45DA-9323-08E8E35D9E2A}" type="presOf" srcId="{FB461960-4D70-4D7E-B81D-E0DE1511CD32}" destId="{24A77F30-7F9C-4389-BAEC-113848A8D6F0}" srcOrd="0" destOrd="0" presId="urn:microsoft.com/office/officeart/2011/layout/TabList"/>
    <dgm:cxn modelId="{BCB49209-16C1-4303-8B02-4F5075CB8D63}" srcId="{962F3EE5-4D59-4A5C-BA78-90CE30A91533}" destId="{C5DE7183-CCB3-4675-99C2-1FE2FF80A7D4}" srcOrd="1" destOrd="0" parTransId="{52A61DFF-0781-4761-90F7-BF6FEE033A0D}" sibTransId="{0E19AC43-B804-47E5-B2B1-4CE409E1A924}"/>
    <dgm:cxn modelId="{83C23989-8DFC-43B6-A83F-E59D83851B6D}" srcId="{962F3EE5-4D59-4A5C-BA78-90CE30A91533}" destId="{69ED0AE2-973D-40CF-B974-8970E9E85174}" srcOrd="0" destOrd="0" parTransId="{21575138-528B-4B82-B4CF-07C13E73E651}" sibTransId="{3918C10A-7DE5-44B7-91C6-9E134332E55B}"/>
    <dgm:cxn modelId="{DDE7D87C-A424-4580-858F-A9D88509D1F6}" type="presOf" srcId="{43D92A03-3284-4FB2-994A-DAC5B3670C24}" destId="{B74197AE-DCC3-45E1-9066-E102DA958A4E}" srcOrd="0" destOrd="0" presId="urn:microsoft.com/office/officeart/2011/layout/TabList"/>
    <dgm:cxn modelId="{F5B0BE8E-9D2D-4244-99FF-F6738A3A6D7A}" type="presOf" srcId="{8A6F0693-3FB0-4565-BEC7-5DE5481EEDDF}" destId="{E4B76E64-B65F-4CED-9A2B-1B0F842EBB7E}" srcOrd="0" destOrd="0" presId="urn:microsoft.com/office/officeart/2011/layout/TabList"/>
    <dgm:cxn modelId="{E7B30985-F9F7-486E-9C99-9BB5E92DC623}" srcId="{8813F458-638F-44C3-AD8E-30A7B29F4B62}" destId="{962F3EE5-4D59-4A5C-BA78-90CE30A91533}" srcOrd="1" destOrd="0" parTransId="{08E6D135-E034-49E2-B6BB-5E1877E668AF}" sibTransId="{BFCEF7DC-788C-437F-B5A9-62B9AD89BF50}"/>
    <dgm:cxn modelId="{011974C8-D7B3-4556-8263-86C417E49E68}" srcId="{8813F458-638F-44C3-AD8E-30A7B29F4B62}" destId="{F98E2A44-6F0F-4806-B801-0A7AEEFFF42E}" srcOrd="2" destOrd="0" parTransId="{731B2029-AF76-4DC6-9963-9436C736E451}" sibTransId="{9A630F4B-411B-4703-AF4B-4B4477EE6EE7}"/>
    <dgm:cxn modelId="{9401D272-8F47-4BB2-8134-FFCF6D86EFBF}" type="presOf" srcId="{962F3EE5-4D59-4A5C-BA78-90CE30A91533}" destId="{D443CD1F-F8EC-4B64-84FF-917541A79589}" srcOrd="0" destOrd="0" presId="urn:microsoft.com/office/officeart/2011/layout/TabList"/>
    <dgm:cxn modelId="{78E04281-991E-484A-84D8-DD83535CA40E}" type="presOf" srcId="{C5DE7183-CCB3-4675-99C2-1FE2FF80A7D4}" destId="{125F666B-B7A1-41B6-AE9B-91AA1201EFF2}" srcOrd="0" destOrd="0" presId="urn:microsoft.com/office/officeart/2011/layout/TabList"/>
    <dgm:cxn modelId="{AA393F51-9D3E-4AF9-A5F0-330A2D5F205A}" type="presOf" srcId="{F98E2A44-6F0F-4806-B801-0A7AEEFFF42E}" destId="{7497F9AC-861E-41BA-B33A-D41FEAF0939A}" srcOrd="0" destOrd="0" presId="urn:microsoft.com/office/officeart/2011/layout/TabList"/>
    <dgm:cxn modelId="{5737AE26-FE94-4E08-A32E-B1A4421672BD}" srcId="{FB461960-4D70-4D7E-B81D-E0DE1511CD32}" destId="{8F1ABE30-EE68-4693-A562-A273DA63DA1E}" srcOrd="1" destOrd="0" parTransId="{2A7C3B47-4069-4059-AC00-C27F8A758D42}" sibTransId="{A09D67CA-66CB-41F6-89C7-747FA27E725E}"/>
    <dgm:cxn modelId="{49B435B4-9302-4513-9E90-4D8F1FFE21ED}" srcId="{8813F458-638F-44C3-AD8E-30A7B29F4B62}" destId="{FB461960-4D70-4D7E-B81D-E0DE1511CD32}" srcOrd="0" destOrd="0" parTransId="{E512CCFC-E2B6-4E4C-A70F-D203F2CFF93C}" sibTransId="{C34F8AAC-36BB-43C8-8AB3-601CABA1ABC4}"/>
    <dgm:cxn modelId="{F6FD40B1-E273-4635-B50E-0A87035E0D09}" type="presOf" srcId="{69ED0AE2-973D-40CF-B974-8970E9E85174}" destId="{3D27E070-2643-4708-BE73-19E3D257C41C}" srcOrd="0" destOrd="0" presId="urn:microsoft.com/office/officeart/2011/layout/TabList"/>
    <dgm:cxn modelId="{0485E2FA-6A9C-4755-B646-33B668446352}" srcId="{F98E2A44-6F0F-4806-B801-0A7AEEFFF42E}" destId="{43D92A03-3284-4FB2-994A-DAC5B3670C24}" srcOrd="1" destOrd="0" parTransId="{6952958B-F292-41E6-9C7F-9F55469ECF5A}" sibTransId="{A724EEEB-BA45-4D19-B3DA-1E2195E77117}"/>
    <dgm:cxn modelId="{260A9AB7-F9F8-4F72-9A2A-9CD91CC9D406}" srcId="{FB461960-4D70-4D7E-B81D-E0DE1511CD32}" destId="{73BCB9DF-2AC9-43BD-8529-60EDA8DA0569}" srcOrd="0" destOrd="0" parTransId="{AAB848CD-350F-4FC7-98F2-4B53736773E8}" sibTransId="{513DCA90-6CEC-44AE-82F9-D2345FDB938A}"/>
    <dgm:cxn modelId="{DF3A5CD9-0CCE-402C-BA60-3FBC11A06A0D}" type="presParOf" srcId="{6C0EC764-3171-48CB-BB0B-845DBB8069F0}" destId="{10CDF0B1-3DBB-4229-A310-3FE132F9674B}" srcOrd="0" destOrd="0" presId="urn:microsoft.com/office/officeart/2011/layout/TabList"/>
    <dgm:cxn modelId="{79B48F9B-AC48-49AC-93E7-DE3DE0311ED4}" type="presParOf" srcId="{10CDF0B1-3DBB-4229-A310-3FE132F9674B}" destId="{B22961FD-493A-4988-AD03-FA9CCF98513F}" srcOrd="0" destOrd="0" presId="urn:microsoft.com/office/officeart/2011/layout/TabList"/>
    <dgm:cxn modelId="{588604FC-1DC6-4BEA-8C5C-676C02588CDB}" type="presParOf" srcId="{10CDF0B1-3DBB-4229-A310-3FE132F9674B}" destId="{24A77F30-7F9C-4389-BAEC-113848A8D6F0}" srcOrd="1" destOrd="0" presId="urn:microsoft.com/office/officeart/2011/layout/TabList"/>
    <dgm:cxn modelId="{6E540B31-8CC0-4450-A86C-746C746BFCCE}" type="presParOf" srcId="{10CDF0B1-3DBB-4229-A310-3FE132F9674B}" destId="{D9E8F05E-381C-4B63-A6AC-505F264CDDE8}" srcOrd="2" destOrd="0" presId="urn:microsoft.com/office/officeart/2011/layout/TabList"/>
    <dgm:cxn modelId="{C9D8840F-E2C9-4FA2-AC5A-4BAA74DA70CA}" type="presParOf" srcId="{6C0EC764-3171-48CB-BB0B-845DBB8069F0}" destId="{7453B01F-2CD7-44CE-B2BB-D26F17421A34}" srcOrd="1" destOrd="0" presId="urn:microsoft.com/office/officeart/2011/layout/TabList"/>
    <dgm:cxn modelId="{B60283FD-BA4D-409F-9C66-9A7A438250E8}" type="presParOf" srcId="{6C0EC764-3171-48CB-BB0B-845DBB8069F0}" destId="{AD7A81BD-CE07-4CA4-8910-696D35E682EF}" srcOrd="2" destOrd="0" presId="urn:microsoft.com/office/officeart/2011/layout/TabList"/>
    <dgm:cxn modelId="{6A6ACA2C-FE1E-42BC-AA18-3639963D8F1D}" type="presParOf" srcId="{6C0EC764-3171-48CB-BB0B-845DBB8069F0}" destId="{660FFA05-66B6-495C-9B40-F747912632B1}" srcOrd="3" destOrd="0" presId="urn:microsoft.com/office/officeart/2011/layout/TabList"/>
    <dgm:cxn modelId="{CCB2E8AD-EF81-446E-AAD6-05A93798C7EB}" type="presParOf" srcId="{660FFA05-66B6-495C-9B40-F747912632B1}" destId="{3D27E070-2643-4708-BE73-19E3D257C41C}" srcOrd="0" destOrd="0" presId="urn:microsoft.com/office/officeart/2011/layout/TabList"/>
    <dgm:cxn modelId="{16A47756-21CD-418F-B241-7D547E306116}" type="presParOf" srcId="{660FFA05-66B6-495C-9B40-F747912632B1}" destId="{D443CD1F-F8EC-4B64-84FF-917541A79589}" srcOrd="1" destOrd="0" presId="urn:microsoft.com/office/officeart/2011/layout/TabList"/>
    <dgm:cxn modelId="{5BC87482-A47B-4E84-A3DE-34C74DF91336}" type="presParOf" srcId="{660FFA05-66B6-495C-9B40-F747912632B1}" destId="{9D6061EF-AB54-486C-BE36-545EBE613C0E}" srcOrd="2" destOrd="0" presId="urn:microsoft.com/office/officeart/2011/layout/TabList"/>
    <dgm:cxn modelId="{37DDFBF0-6FCB-421C-85AF-D7FB65209C4D}" type="presParOf" srcId="{6C0EC764-3171-48CB-BB0B-845DBB8069F0}" destId="{125F666B-B7A1-41B6-AE9B-91AA1201EFF2}" srcOrd="4" destOrd="0" presId="urn:microsoft.com/office/officeart/2011/layout/TabList"/>
    <dgm:cxn modelId="{20A0805F-FE8E-447A-A4A2-54ECF6622E8E}" type="presParOf" srcId="{6C0EC764-3171-48CB-BB0B-845DBB8069F0}" destId="{D87BE40F-EB52-4106-B27B-7282AB4AD49E}" srcOrd="5" destOrd="0" presId="urn:microsoft.com/office/officeart/2011/layout/TabList"/>
    <dgm:cxn modelId="{E02F5666-2E87-495C-8A75-8B660FE28D8B}" type="presParOf" srcId="{6C0EC764-3171-48CB-BB0B-845DBB8069F0}" destId="{2A727D4B-A658-481F-9FBD-5CE7B5598AF9}" srcOrd="6" destOrd="0" presId="urn:microsoft.com/office/officeart/2011/layout/TabList"/>
    <dgm:cxn modelId="{C119FCE4-CEF3-4970-B5F0-A74D73F7C954}" type="presParOf" srcId="{2A727D4B-A658-481F-9FBD-5CE7B5598AF9}" destId="{E4B76E64-B65F-4CED-9A2B-1B0F842EBB7E}" srcOrd="0" destOrd="0" presId="urn:microsoft.com/office/officeart/2011/layout/TabList"/>
    <dgm:cxn modelId="{762B7883-5AFF-46FD-8029-B9766CEC43A5}" type="presParOf" srcId="{2A727D4B-A658-481F-9FBD-5CE7B5598AF9}" destId="{7497F9AC-861E-41BA-B33A-D41FEAF0939A}" srcOrd="1" destOrd="0" presId="urn:microsoft.com/office/officeart/2011/layout/TabList"/>
    <dgm:cxn modelId="{10E001EF-6237-4C72-B230-F14F69E03CB6}" type="presParOf" srcId="{2A727D4B-A658-481F-9FBD-5CE7B5598AF9}" destId="{B0DDAAC7-A26D-4AA9-9093-9CF93F4F61CD}" srcOrd="2" destOrd="0" presId="urn:microsoft.com/office/officeart/2011/layout/TabList"/>
    <dgm:cxn modelId="{5D439954-5E4E-4752-928E-60DC3E27A338}" type="presParOf" srcId="{6C0EC764-3171-48CB-BB0B-845DBB8069F0}" destId="{B74197AE-DCC3-45E1-9066-E102DA958A4E}"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C8FC87-C87C-48D1-B72A-51F8C9B923E6}"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9F6B808B-3B87-4A6D-803B-C3CE4EB081E0}">
      <dgm:prSet phldrT="[Text]"/>
      <dgm:spPr/>
      <dgm:t>
        <a:bodyPr/>
        <a:lstStyle/>
        <a:p>
          <a:r>
            <a:rPr lang="en-IN" dirty="0"/>
            <a:t>Dynamic and Adaptable</a:t>
          </a:r>
        </a:p>
      </dgm:t>
    </dgm:pt>
    <dgm:pt modelId="{F425CF7F-D302-4CC8-92DE-E9A4744F8B9B}" type="parTrans" cxnId="{473903C2-E491-4CCF-9ED9-69CEA270F4F8}">
      <dgm:prSet/>
      <dgm:spPr/>
      <dgm:t>
        <a:bodyPr/>
        <a:lstStyle/>
        <a:p>
          <a:endParaRPr lang="en-IN"/>
        </a:p>
      </dgm:t>
    </dgm:pt>
    <dgm:pt modelId="{C6F1F221-EACF-4F2D-841B-8EDD01515D12}" type="sibTrans" cxnId="{473903C2-E491-4CCF-9ED9-69CEA270F4F8}">
      <dgm:prSet/>
      <dgm:spPr/>
      <dgm:t>
        <a:bodyPr/>
        <a:lstStyle/>
        <a:p>
          <a:endParaRPr lang="en-IN"/>
        </a:p>
      </dgm:t>
    </dgm:pt>
    <dgm:pt modelId="{A6610595-0322-4D22-839E-46AB5F1F2DF6}">
      <dgm:prSet phldrT="[Text]" custT="1"/>
      <dgm:spPr/>
      <dgm:t>
        <a:bodyPr/>
        <a:lstStyle/>
        <a:p>
          <a:r>
            <a:rPr lang="en-US" sz="1700" dirty="0">
              <a:latin typeface="Times New Roman" panose="02020603050405020304" pitchFamily="18" charset="0"/>
              <a:cs typeface="Times New Roman" panose="02020603050405020304" pitchFamily="18" charset="0"/>
            </a:rPr>
            <a:t>Stays up-to-date with changes and updates in the </a:t>
          </a:r>
          <a:r>
            <a:rPr lang="en-US" sz="1700" dirty="0" err="1">
              <a:latin typeface="Times New Roman" panose="02020603050405020304" pitchFamily="18" charset="0"/>
              <a:cs typeface="Times New Roman" panose="02020603050405020304" pitchFamily="18" charset="0"/>
            </a:rPr>
            <a:t>Wikidata</a:t>
          </a:r>
          <a:r>
            <a:rPr lang="en-US" sz="1700" dirty="0">
              <a:latin typeface="Times New Roman" panose="02020603050405020304" pitchFamily="18" charset="0"/>
              <a:cs typeface="Times New Roman" panose="02020603050405020304" pitchFamily="18" charset="0"/>
            </a:rPr>
            <a:t> datasets. The tool's flexibility allows for seamless modifications, ensuring that users can always access the latest information on noteworthy individuals and their contributions.</a:t>
          </a:r>
          <a:endParaRPr lang="en-IN" sz="1700" dirty="0">
            <a:latin typeface="Times New Roman" panose="02020603050405020304" pitchFamily="18" charset="0"/>
            <a:cs typeface="Times New Roman" panose="02020603050405020304" pitchFamily="18" charset="0"/>
          </a:endParaRPr>
        </a:p>
      </dgm:t>
    </dgm:pt>
    <dgm:pt modelId="{C89F47EF-DF87-417B-8F1F-56B00955E6FD}" type="parTrans" cxnId="{D028C7EE-F7AB-416E-B55E-5C3B1DD8D25E}">
      <dgm:prSet/>
      <dgm:spPr/>
      <dgm:t>
        <a:bodyPr/>
        <a:lstStyle/>
        <a:p>
          <a:endParaRPr lang="en-IN"/>
        </a:p>
      </dgm:t>
    </dgm:pt>
    <dgm:pt modelId="{7C5DF55C-AA0C-4721-8104-3C472BB34627}" type="sibTrans" cxnId="{D028C7EE-F7AB-416E-B55E-5C3B1DD8D25E}">
      <dgm:prSet/>
      <dgm:spPr/>
      <dgm:t>
        <a:bodyPr/>
        <a:lstStyle/>
        <a:p>
          <a:endParaRPr lang="en-IN"/>
        </a:p>
      </dgm:t>
    </dgm:pt>
    <dgm:pt modelId="{1A57E820-3039-4D8C-A2C1-38A0E886B2AA}">
      <dgm:prSet phldrT="[Text]"/>
      <dgm:spPr/>
      <dgm:t>
        <a:bodyPr/>
        <a:lstStyle/>
        <a:p>
          <a:r>
            <a:rPr lang="en-IN" dirty="0"/>
            <a:t>Facilitating Wikipedia Editing</a:t>
          </a:r>
        </a:p>
      </dgm:t>
    </dgm:pt>
    <dgm:pt modelId="{3DB6C7F3-E097-4838-9165-CFD0C6FD389A}" type="parTrans" cxnId="{DAF07DA8-9AD9-47B1-AD01-98CD209EB2C5}">
      <dgm:prSet/>
      <dgm:spPr/>
      <dgm:t>
        <a:bodyPr/>
        <a:lstStyle/>
        <a:p>
          <a:endParaRPr lang="en-IN"/>
        </a:p>
      </dgm:t>
    </dgm:pt>
    <dgm:pt modelId="{2CA1238C-658D-454A-8E97-3A2A397A10B0}" type="sibTrans" cxnId="{DAF07DA8-9AD9-47B1-AD01-98CD209EB2C5}">
      <dgm:prSet/>
      <dgm:spPr/>
      <dgm:t>
        <a:bodyPr/>
        <a:lstStyle/>
        <a:p>
          <a:endParaRPr lang="en-IN"/>
        </a:p>
      </dgm:t>
    </dgm:pt>
    <dgm:pt modelId="{67C2A1FB-D482-432D-AEB1-FDD6B0B45572}">
      <dgm:prSet phldrT="[Text]" phldr="1"/>
      <dgm:spPr/>
      <dgm:t>
        <a:bodyPr/>
        <a:lstStyle/>
        <a:p>
          <a:endParaRPr lang="en-IN"/>
        </a:p>
      </dgm:t>
    </dgm:pt>
    <dgm:pt modelId="{7F7E452B-EA8D-4EB2-B1BE-D26FF6E482E0}" type="parTrans" cxnId="{462EA37D-0E49-41DE-9AE4-3FF431886DF5}">
      <dgm:prSet/>
      <dgm:spPr/>
      <dgm:t>
        <a:bodyPr/>
        <a:lstStyle/>
        <a:p>
          <a:endParaRPr lang="en-IN"/>
        </a:p>
      </dgm:t>
    </dgm:pt>
    <dgm:pt modelId="{2B3B874F-FC89-4365-8C7B-F8072AD47E58}" type="sibTrans" cxnId="{462EA37D-0E49-41DE-9AE4-3FF431886DF5}">
      <dgm:prSet/>
      <dgm:spPr/>
      <dgm:t>
        <a:bodyPr/>
        <a:lstStyle/>
        <a:p>
          <a:endParaRPr lang="en-IN"/>
        </a:p>
      </dgm:t>
    </dgm:pt>
    <dgm:pt modelId="{6C27EB45-5154-42EC-AED1-5941EB95AC6B}">
      <dgm:prSet phldrT="[Text]" custT="1"/>
      <dgm:spPr/>
      <dgm:t>
        <a:bodyPr/>
        <a:lstStyle/>
        <a:p>
          <a:r>
            <a:rPr lang="en-US" sz="1700" dirty="0">
              <a:latin typeface="Times New Roman" panose="02020603050405020304" pitchFamily="18" charset="0"/>
              <a:cs typeface="Times New Roman" panose="02020603050405020304" pitchFamily="18" charset="0"/>
            </a:rPr>
            <a:t>Streamline the analysis of women's contributions across diverse fields, providing Wikipedia editors with a comprehensive resource to easily access and evaluate notable individuals and their achievements</a:t>
          </a:r>
          <a:endParaRPr lang="en-IN" sz="1700" dirty="0">
            <a:latin typeface="Times New Roman" panose="02020603050405020304" pitchFamily="18" charset="0"/>
            <a:cs typeface="Times New Roman" panose="02020603050405020304" pitchFamily="18" charset="0"/>
          </a:endParaRPr>
        </a:p>
      </dgm:t>
    </dgm:pt>
    <dgm:pt modelId="{96257DC9-8E66-4FC5-9EF7-1509183BC9D6}" type="parTrans" cxnId="{4669D7C7-A5DC-4A55-B2F4-D0EDCAF6DA9E}">
      <dgm:prSet/>
      <dgm:spPr/>
      <dgm:t>
        <a:bodyPr/>
        <a:lstStyle/>
        <a:p>
          <a:endParaRPr lang="en-IN"/>
        </a:p>
      </dgm:t>
    </dgm:pt>
    <dgm:pt modelId="{CCD8E2DB-89FE-447A-92A9-E96AFAF9B645}" type="sibTrans" cxnId="{4669D7C7-A5DC-4A55-B2F4-D0EDCAF6DA9E}">
      <dgm:prSet/>
      <dgm:spPr/>
      <dgm:t>
        <a:bodyPr/>
        <a:lstStyle/>
        <a:p>
          <a:endParaRPr lang="en-IN"/>
        </a:p>
      </dgm:t>
    </dgm:pt>
    <dgm:pt modelId="{4AC18463-C67C-4362-BCBF-0ED427969E5C}">
      <dgm:prSet phldrT="[Text]" phldr="1"/>
      <dgm:spPr/>
      <dgm:t>
        <a:bodyPr/>
        <a:lstStyle/>
        <a:p>
          <a:endParaRPr lang="en-IN" dirty="0"/>
        </a:p>
      </dgm:t>
    </dgm:pt>
    <dgm:pt modelId="{F96E5F98-786B-4BA8-A9FB-FE786B83C10D}" type="sibTrans" cxnId="{E19C2E95-005E-4745-BADE-24231E45D360}">
      <dgm:prSet/>
      <dgm:spPr/>
      <dgm:t>
        <a:bodyPr/>
        <a:lstStyle/>
        <a:p>
          <a:endParaRPr lang="en-IN"/>
        </a:p>
      </dgm:t>
    </dgm:pt>
    <dgm:pt modelId="{C1FD835E-361A-4D8A-9F77-F5EEAF27790C}" type="parTrans" cxnId="{E19C2E95-005E-4745-BADE-24231E45D360}">
      <dgm:prSet/>
      <dgm:spPr/>
      <dgm:t>
        <a:bodyPr/>
        <a:lstStyle/>
        <a:p>
          <a:endParaRPr lang="en-IN"/>
        </a:p>
      </dgm:t>
    </dgm:pt>
    <dgm:pt modelId="{E840E4FD-7813-462A-8770-BD94AACB47AE}" type="pres">
      <dgm:prSet presAssocID="{DCC8FC87-C87C-48D1-B72A-51F8C9B923E6}" presName="Name0" presStyleCnt="0">
        <dgm:presLayoutVars>
          <dgm:chMax/>
          <dgm:chPref val="3"/>
          <dgm:dir/>
          <dgm:animOne val="branch"/>
          <dgm:animLvl val="lvl"/>
        </dgm:presLayoutVars>
      </dgm:prSet>
      <dgm:spPr/>
      <dgm:t>
        <a:bodyPr/>
        <a:lstStyle/>
        <a:p>
          <a:endParaRPr lang="en-IN"/>
        </a:p>
      </dgm:t>
    </dgm:pt>
    <dgm:pt modelId="{50C8CDF7-0C93-48E3-9AF0-C2F486BCFEF1}" type="pres">
      <dgm:prSet presAssocID="{9F6B808B-3B87-4A6D-803B-C3CE4EB081E0}" presName="composite" presStyleCnt="0"/>
      <dgm:spPr/>
    </dgm:pt>
    <dgm:pt modelId="{8CBC22CB-5CED-4F71-AFEA-2EABE6954A04}" type="pres">
      <dgm:prSet presAssocID="{9F6B808B-3B87-4A6D-803B-C3CE4EB081E0}" presName="FirstChild" presStyleLbl="revTx" presStyleIdx="0" presStyleCnt="4">
        <dgm:presLayoutVars>
          <dgm:chMax val="0"/>
          <dgm:chPref val="0"/>
          <dgm:bulletEnabled val="1"/>
        </dgm:presLayoutVars>
      </dgm:prSet>
      <dgm:spPr/>
      <dgm:t>
        <a:bodyPr/>
        <a:lstStyle/>
        <a:p>
          <a:endParaRPr lang="en-IN"/>
        </a:p>
      </dgm:t>
    </dgm:pt>
    <dgm:pt modelId="{D8C5F41F-2819-4799-BE61-CA0D2348122C}" type="pres">
      <dgm:prSet presAssocID="{9F6B808B-3B87-4A6D-803B-C3CE4EB081E0}" presName="Parent" presStyleLbl="alignNode1" presStyleIdx="0" presStyleCnt="2" custScaleX="173077" custScaleY="98607">
        <dgm:presLayoutVars>
          <dgm:chMax val="3"/>
          <dgm:chPref val="3"/>
          <dgm:bulletEnabled val="1"/>
        </dgm:presLayoutVars>
      </dgm:prSet>
      <dgm:spPr/>
      <dgm:t>
        <a:bodyPr/>
        <a:lstStyle/>
        <a:p>
          <a:endParaRPr lang="en-IN"/>
        </a:p>
      </dgm:t>
    </dgm:pt>
    <dgm:pt modelId="{BE9B88C1-CF4C-434C-BCBE-959E8540FA7D}" type="pres">
      <dgm:prSet presAssocID="{9F6B808B-3B87-4A6D-803B-C3CE4EB081E0}" presName="Accent" presStyleLbl="parChTrans1D1" presStyleIdx="0" presStyleCnt="2"/>
      <dgm:spPr/>
    </dgm:pt>
    <dgm:pt modelId="{120EEB4C-4FCB-4C09-ABB5-ECA874B9CF8A}" type="pres">
      <dgm:prSet presAssocID="{9F6B808B-3B87-4A6D-803B-C3CE4EB081E0}" presName="Child" presStyleLbl="revTx" presStyleIdx="1" presStyleCnt="4">
        <dgm:presLayoutVars>
          <dgm:chMax val="0"/>
          <dgm:chPref val="0"/>
          <dgm:bulletEnabled val="1"/>
        </dgm:presLayoutVars>
      </dgm:prSet>
      <dgm:spPr/>
      <dgm:t>
        <a:bodyPr/>
        <a:lstStyle/>
        <a:p>
          <a:endParaRPr lang="en-IN"/>
        </a:p>
      </dgm:t>
    </dgm:pt>
    <dgm:pt modelId="{48749B54-D4F6-4B53-BF45-BC527436B96F}" type="pres">
      <dgm:prSet presAssocID="{C6F1F221-EACF-4F2D-841B-8EDD01515D12}" presName="sibTrans" presStyleCnt="0"/>
      <dgm:spPr/>
    </dgm:pt>
    <dgm:pt modelId="{7A529A3A-9E87-4E3C-8628-ED69B20F1524}" type="pres">
      <dgm:prSet presAssocID="{1A57E820-3039-4D8C-A2C1-38A0E886B2AA}" presName="composite" presStyleCnt="0"/>
      <dgm:spPr/>
    </dgm:pt>
    <dgm:pt modelId="{30CD6C84-EFB4-4331-A5D8-FAD155EC509E}" type="pres">
      <dgm:prSet presAssocID="{1A57E820-3039-4D8C-A2C1-38A0E886B2AA}" presName="FirstChild" presStyleLbl="revTx" presStyleIdx="2" presStyleCnt="4">
        <dgm:presLayoutVars>
          <dgm:chMax val="0"/>
          <dgm:chPref val="0"/>
          <dgm:bulletEnabled val="1"/>
        </dgm:presLayoutVars>
      </dgm:prSet>
      <dgm:spPr/>
      <dgm:t>
        <a:bodyPr/>
        <a:lstStyle/>
        <a:p>
          <a:endParaRPr lang="en-IN"/>
        </a:p>
      </dgm:t>
    </dgm:pt>
    <dgm:pt modelId="{4CEA71F1-7F54-4F58-9F26-F09EBFC56BF8}" type="pres">
      <dgm:prSet presAssocID="{1A57E820-3039-4D8C-A2C1-38A0E886B2AA}" presName="Parent" presStyleLbl="alignNode1" presStyleIdx="1" presStyleCnt="2" custScaleX="199038" custScaleY="122099" custLinFactNeighborX="7194" custLinFactNeighborY="1160">
        <dgm:presLayoutVars>
          <dgm:chMax val="3"/>
          <dgm:chPref val="3"/>
          <dgm:bulletEnabled val="1"/>
        </dgm:presLayoutVars>
      </dgm:prSet>
      <dgm:spPr/>
      <dgm:t>
        <a:bodyPr/>
        <a:lstStyle/>
        <a:p>
          <a:endParaRPr lang="en-IN"/>
        </a:p>
      </dgm:t>
    </dgm:pt>
    <dgm:pt modelId="{36FF327C-EBF8-44FD-9E23-FD7AA357DF7E}" type="pres">
      <dgm:prSet presAssocID="{1A57E820-3039-4D8C-A2C1-38A0E886B2AA}" presName="Accent" presStyleLbl="parChTrans1D1" presStyleIdx="1" presStyleCnt="2"/>
      <dgm:spPr/>
    </dgm:pt>
    <dgm:pt modelId="{AD305C43-670C-4B93-A25C-DC9B7CD425BF}" type="pres">
      <dgm:prSet presAssocID="{1A57E820-3039-4D8C-A2C1-38A0E886B2AA}" presName="Child" presStyleLbl="revTx" presStyleIdx="3" presStyleCnt="4">
        <dgm:presLayoutVars>
          <dgm:chMax val="0"/>
          <dgm:chPref val="0"/>
          <dgm:bulletEnabled val="1"/>
        </dgm:presLayoutVars>
      </dgm:prSet>
      <dgm:spPr/>
      <dgm:t>
        <a:bodyPr/>
        <a:lstStyle/>
        <a:p>
          <a:endParaRPr lang="en-IN"/>
        </a:p>
      </dgm:t>
    </dgm:pt>
  </dgm:ptLst>
  <dgm:cxnLst>
    <dgm:cxn modelId="{D30585B0-753D-4099-B42D-034E0DB4D185}" type="presOf" srcId="{4AC18463-C67C-4362-BCBF-0ED427969E5C}" destId="{8CBC22CB-5CED-4F71-AFEA-2EABE6954A04}" srcOrd="0" destOrd="0" presId="urn:microsoft.com/office/officeart/2011/layout/TabList"/>
    <dgm:cxn modelId="{D1198B09-0505-450C-A58F-8654618B1847}" type="presOf" srcId="{A6610595-0322-4D22-839E-46AB5F1F2DF6}" destId="{120EEB4C-4FCB-4C09-ABB5-ECA874B9CF8A}" srcOrd="0" destOrd="0" presId="urn:microsoft.com/office/officeart/2011/layout/TabList"/>
    <dgm:cxn modelId="{D028C7EE-F7AB-416E-B55E-5C3B1DD8D25E}" srcId="{9F6B808B-3B87-4A6D-803B-C3CE4EB081E0}" destId="{A6610595-0322-4D22-839E-46AB5F1F2DF6}" srcOrd="1" destOrd="0" parTransId="{C89F47EF-DF87-417B-8F1F-56B00955E6FD}" sibTransId="{7C5DF55C-AA0C-4721-8104-3C472BB34627}"/>
    <dgm:cxn modelId="{4669D7C7-A5DC-4A55-B2F4-D0EDCAF6DA9E}" srcId="{1A57E820-3039-4D8C-A2C1-38A0E886B2AA}" destId="{6C27EB45-5154-42EC-AED1-5941EB95AC6B}" srcOrd="1" destOrd="0" parTransId="{96257DC9-8E66-4FC5-9EF7-1509183BC9D6}" sibTransId="{CCD8E2DB-89FE-447A-92A9-E96AFAF9B645}"/>
    <dgm:cxn modelId="{EDBAA0C9-D459-4B21-99B0-8590AEB26ECA}" type="presOf" srcId="{DCC8FC87-C87C-48D1-B72A-51F8C9B923E6}" destId="{E840E4FD-7813-462A-8770-BD94AACB47AE}" srcOrd="0" destOrd="0" presId="urn:microsoft.com/office/officeart/2011/layout/TabList"/>
    <dgm:cxn modelId="{473903C2-E491-4CCF-9ED9-69CEA270F4F8}" srcId="{DCC8FC87-C87C-48D1-B72A-51F8C9B923E6}" destId="{9F6B808B-3B87-4A6D-803B-C3CE4EB081E0}" srcOrd="0" destOrd="0" parTransId="{F425CF7F-D302-4CC8-92DE-E9A4744F8B9B}" sibTransId="{C6F1F221-EACF-4F2D-841B-8EDD01515D12}"/>
    <dgm:cxn modelId="{742C3239-693E-4B0B-B23D-53C359727746}" type="presOf" srcId="{6C27EB45-5154-42EC-AED1-5941EB95AC6B}" destId="{AD305C43-670C-4B93-A25C-DC9B7CD425BF}" srcOrd="0" destOrd="0" presId="urn:microsoft.com/office/officeart/2011/layout/TabList"/>
    <dgm:cxn modelId="{462EA37D-0E49-41DE-9AE4-3FF431886DF5}" srcId="{1A57E820-3039-4D8C-A2C1-38A0E886B2AA}" destId="{67C2A1FB-D482-432D-AEB1-FDD6B0B45572}" srcOrd="0" destOrd="0" parTransId="{7F7E452B-EA8D-4EB2-B1BE-D26FF6E482E0}" sibTransId="{2B3B874F-FC89-4365-8C7B-F8072AD47E58}"/>
    <dgm:cxn modelId="{28847A19-34A8-4EE1-908C-AD8DE43BF0ED}" type="presOf" srcId="{9F6B808B-3B87-4A6D-803B-C3CE4EB081E0}" destId="{D8C5F41F-2819-4799-BE61-CA0D2348122C}" srcOrd="0" destOrd="0" presId="urn:microsoft.com/office/officeart/2011/layout/TabList"/>
    <dgm:cxn modelId="{DF3D467D-313D-4D75-BBBB-9940F73AA48C}" type="presOf" srcId="{67C2A1FB-D482-432D-AEB1-FDD6B0B45572}" destId="{30CD6C84-EFB4-4331-A5D8-FAD155EC509E}" srcOrd="0" destOrd="0" presId="urn:microsoft.com/office/officeart/2011/layout/TabList"/>
    <dgm:cxn modelId="{DAF07DA8-9AD9-47B1-AD01-98CD209EB2C5}" srcId="{DCC8FC87-C87C-48D1-B72A-51F8C9B923E6}" destId="{1A57E820-3039-4D8C-A2C1-38A0E886B2AA}" srcOrd="1" destOrd="0" parTransId="{3DB6C7F3-E097-4838-9165-CFD0C6FD389A}" sibTransId="{2CA1238C-658D-454A-8E97-3A2A397A10B0}"/>
    <dgm:cxn modelId="{7601DD83-9B09-4D16-BAC7-C6324115EBD1}" type="presOf" srcId="{1A57E820-3039-4D8C-A2C1-38A0E886B2AA}" destId="{4CEA71F1-7F54-4F58-9F26-F09EBFC56BF8}" srcOrd="0" destOrd="0" presId="urn:microsoft.com/office/officeart/2011/layout/TabList"/>
    <dgm:cxn modelId="{E19C2E95-005E-4745-BADE-24231E45D360}" srcId="{9F6B808B-3B87-4A6D-803B-C3CE4EB081E0}" destId="{4AC18463-C67C-4362-BCBF-0ED427969E5C}" srcOrd="0" destOrd="0" parTransId="{C1FD835E-361A-4D8A-9F77-F5EEAF27790C}" sibTransId="{F96E5F98-786B-4BA8-A9FB-FE786B83C10D}"/>
    <dgm:cxn modelId="{73D29CB9-5F01-4CC8-B702-548BFFB86791}" type="presParOf" srcId="{E840E4FD-7813-462A-8770-BD94AACB47AE}" destId="{50C8CDF7-0C93-48E3-9AF0-C2F486BCFEF1}" srcOrd="0" destOrd="0" presId="urn:microsoft.com/office/officeart/2011/layout/TabList"/>
    <dgm:cxn modelId="{62C9E9B6-44E4-4A7C-85E3-396C74D2F72F}" type="presParOf" srcId="{50C8CDF7-0C93-48E3-9AF0-C2F486BCFEF1}" destId="{8CBC22CB-5CED-4F71-AFEA-2EABE6954A04}" srcOrd="0" destOrd="0" presId="urn:microsoft.com/office/officeart/2011/layout/TabList"/>
    <dgm:cxn modelId="{9846E4B4-F580-4DA9-BA61-4FDE20E17350}" type="presParOf" srcId="{50C8CDF7-0C93-48E3-9AF0-C2F486BCFEF1}" destId="{D8C5F41F-2819-4799-BE61-CA0D2348122C}" srcOrd="1" destOrd="0" presId="urn:microsoft.com/office/officeart/2011/layout/TabList"/>
    <dgm:cxn modelId="{92B98F1D-E566-4026-B054-BD0819D2ACD3}" type="presParOf" srcId="{50C8CDF7-0C93-48E3-9AF0-C2F486BCFEF1}" destId="{BE9B88C1-CF4C-434C-BCBE-959E8540FA7D}" srcOrd="2" destOrd="0" presId="urn:microsoft.com/office/officeart/2011/layout/TabList"/>
    <dgm:cxn modelId="{526A20B3-367E-40DB-9236-4216F60A432C}" type="presParOf" srcId="{E840E4FD-7813-462A-8770-BD94AACB47AE}" destId="{120EEB4C-4FCB-4C09-ABB5-ECA874B9CF8A}" srcOrd="1" destOrd="0" presId="urn:microsoft.com/office/officeart/2011/layout/TabList"/>
    <dgm:cxn modelId="{B6B0B6D2-37DE-414A-A15A-BC5E11737613}" type="presParOf" srcId="{E840E4FD-7813-462A-8770-BD94AACB47AE}" destId="{48749B54-D4F6-4B53-BF45-BC527436B96F}" srcOrd="2" destOrd="0" presId="urn:microsoft.com/office/officeart/2011/layout/TabList"/>
    <dgm:cxn modelId="{FA91B21D-38B1-4607-8568-C48BD147F03C}" type="presParOf" srcId="{E840E4FD-7813-462A-8770-BD94AACB47AE}" destId="{7A529A3A-9E87-4E3C-8628-ED69B20F1524}" srcOrd="3" destOrd="0" presId="urn:microsoft.com/office/officeart/2011/layout/TabList"/>
    <dgm:cxn modelId="{CEFA816E-6A37-4A7F-AE53-B88005D77AD2}" type="presParOf" srcId="{7A529A3A-9E87-4E3C-8628-ED69B20F1524}" destId="{30CD6C84-EFB4-4331-A5D8-FAD155EC509E}" srcOrd="0" destOrd="0" presId="urn:microsoft.com/office/officeart/2011/layout/TabList"/>
    <dgm:cxn modelId="{D9516E9D-9419-482D-87F3-568CABEE144C}" type="presParOf" srcId="{7A529A3A-9E87-4E3C-8628-ED69B20F1524}" destId="{4CEA71F1-7F54-4F58-9F26-F09EBFC56BF8}" srcOrd="1" destOrd="0" presId="urn:microsoft.com/office/officeart/2011/layout/TabList"/>
    <dgm:cxn modelId="{FE229ABF-3426-4EA7-BBB0-54F807E5C8EB}" type="presParOf" srcId="{7A529A3A-9E87-4E3C-8628-ED69B20F1524}" destId="{36FF327C-EBF8-44FD-9E23-FD7AA357DF7E}" srcOrd="2" destOrd="0" presId="urn:microsoft.com/office/officeart/2011/layout/TabList"/>
    <dgm:cxn modelId="{6F662DC7-74B2-4ECE-9A6F-5AFA5D65D67F}" type="presParOf" srcId="{E840E4FD-7813-462A-8770-BD94AACB47AE}" destId="{AD305C43-670C-4B93-A25C-DC9B7CD425BF}"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7648E-CB5E-4375-8E75-8B0D0B844C85}">
      <dsp:nvSpPr>
        <dsp:cNvPr id="0" name=""/>
        <dsp:cNvSpPr/>
      </dsp:nvSpPr>
      <dsp:spPr>
        <a:xfrm>
          <a:off x="1105455" y="3068"/>
          <a:ext cx="2624137" cy="15744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a:t>Credit deprival of women </a:t>
          </a:r>
        </a:p>
      </dsp:txBody>
      <dsp:txXfrm>
        <a:off x="1105455" y="3068"/>
        <a:ext cx="2624137" cy="1574482"/>
      </dsp:txXfrm>
    </dsp:sp>
    <dsp:sp modelId="{0D3EE70E-4CD2-489C-AAE7-40685854EE07}">
      <dsp:nvSpPr>
        <dsp:cNvPr id="0" name=""/>
        <dsp:cNvSpPr/>
      </dsp:nvSpPr>
      <dsp:spPr>
        <a:xfrm>
          <a:off x="3992006" y="3068"/>
          <a:ext cx="2624137" cy="15744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a:t>Need for acknowledgement of women contribution</a:t>
          </a:r>
        </a:p>
      </dsp:txBody>
      <dsp:txXfrm>
        <a:off x="3992006" y="3068"/>
        <a:ext cx="2624137" cy="1574482"/>
      </dsp:txXfrm>
    </dsp:sp>
    <dsp:sp modelId="{D4E3D85A-A89E-488C-A62E-34B493C0C67A}">
      <dsp:nvSpPr>
        <dsp:cNvPr id="0" name=""/>
        <dsp:cNvSpPr/>
      </dsp:nvSpPr>
      <dsp:spPr>
        <a:xfrm>
          <a:off x="1105455" y="1839965"/>
          <a:ext cx="2624137" cy="15744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a:t>Threats if we don’t address women acknowledgements </a:t>
          </a:r>
        </a:p>
      </dsp:txBody>
      <dsp:txXfrm>
        <a:off x="1105455" y="1839965"/>
        <a:ext cx="2624137" cy="1574482"/>
      </dsp:txXfrm>
    </dsp:sp>
    <dsp:sp modelId="{F32207CA-E23E-4FCE-BD92-7A9FE901DD16}">
      <dsp:nvSpPr>
        <dsp:cNvPr id="0" name=""/>
        <dsp:cNvSpPr/>
      </dsp:nvSpPr>
      <dsp:spPr>
        <a:xfrm>
          <a:off x="3992006" y="1839965"/>
          <a:ext cx="2624137" cy="15744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a:t>No. of  men and women contributions acknowledged</a:t>
          </a:r>
        </a:p>
        <a:p>
          <a:pPr lvl="0" algn="ctr" defTabSz="977900">
            <a:lnSpc>
              <a:spcPct val="90000"/>
            </a:lnSpc>
            <a:spcBef>
              <a:spcPct val="0"/>
            </a:spcBef>
            <a:spcAft>
              <a:spcPct val="35000"/>
            </a:spcAft>
          </a:pPr>
          <a:endParaRPr lang="en-IN" sz="2200" kern="1200" dirty="0"/>
        </a:p>
      </dsp:txBody>
      <dsp:txXfrm>
        <a:off x="3992006" y="1839965"/>
        <a:ext cx="2624137" cy="1574482"/>
      </dsp:txXfrm>
    </dsp:sp>
    <dsp:sp modelId="{DACC364F-0EA7-4769-B432-9C346D088A59}">
      <dsp:nvSpPr>
        <dsp:cNvPr id="0" name=""/>
        <dsp:cNvSpPr/>
      </dsp:nvSpPr>
      <dsp:spPr>
        <a:xfrm>
          <a:off x="2548731" y="3676861"/>
          <a:ext cx="2624137" cy="157448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kern="1200" dirty="0"/>
            <a:t>Data visualization of contributions made</a:t>
          </a:r>
        </a:p>
      </dsp:txBody>
      <dsp:txXfrm>
        <a:off x="2548731" y="3676861"/>
        <a:ext cx="2624137" cy="1574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F2582-DEEA-41F8-B39E-947BED543072}">
      <dsp:nvSpPr>
        <dsp:cNvPr id="0" name=""/>
        <dsp:cNvSpPr/>
      </dsp:nvSpPr>
      <dsp:spPr>
        <a:xfrm>
          <a:off x="0" y="1849473"/>
          <a:ext cx="812800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9063B3-40B3-432A-9A0C-59152FE60E02}">
      <dsp:nvSpPr>
        <dsp:cNvPr id="0" name=""/>
        <dsp:cNvSpPr/>
      </dsp:nvSpPr>
      <dsp:spPr>
        <a:xfrm>
          <a:off x="406400" y="1598553"/>
          <a:ext cx="568960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en-IN" sz="1700" kern="1200" dirty="0"/>
            <a:t>Detailed analysis of contributions  mentioned in </a:t>
          </a:r>
          <a:r>
            <a:rPr lang="en-IN" sz="1700" kern="1200" dirty="0" err="1"/>
            <a:t>WikiPedia</a:t>
          </a:r>
          <a:endParaRPr lang="en-IN" sz="1700" kern="1200" dirty="0"/>
        </a:p>
      </dsp:txBody>
      <dsp:txXfrm>
        <a:off x="430898" y="1623051"/>
        <a:ext cx="5640604" cy="452844"/>
      </dsp:txXfrm>
    </dsp:sp>
    <dsp:sp modelId="{16135789-467D-4CF6-8901-0487A57F573C}">
      <dsp:nvSpPr>
        <dsp:cNvPr id="0" name=""/>
        <dsp:cNvSpPr/>
      </dsp:nvSpPr>
      <dsp:spPr>
        <a:xfrm>
          <a:off x="0" y="2620593"/>
          <a:ext cx="8128000" cy="42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432C65-13D4-467C-B88D-A72A8C5A3046}">
      <dsp:nvSpPr>
        <dsp:cNvPr id="0" name=""/>
        <dsp:cNvSpPr/>
      </dsp:nvSpPr>
      <dsp:spPr>
        <a:xfrm>
          <a:off x="406400" y="2369673"/>
          <a:ext cx="5689600"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en-IN" sz="1700" kern="1200" dirty="0"/>
            <a:t>Extraction and combining of multiple datasets as CSV files</a:t>
          </a:r>
        </a:p>
      </dsp:txBody>
      <dsp:txXfrm>
        <a:off x="430898" y="2394171"/>
        <a:ext cx="5640604" cy="452844"/>
      </dsp:txXfrm>
    </dsp:sp>
    <dsp:sp modelId="{03CDD5D0-A29F-4F68-9CFB-49841F9D51A4}">
      <dsp:nvSpPr>
        <dsp:cNvPr id="0" name=""/>
        <dsp:cNvSpPr/>
      </dsp:nvSpPr>
      <dsp:spPr>
        <a:xfrm>
          <a:off x="0" y="3391713"/>
          <a:ext cx="8128000"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C7B50-050E-431F-873F-36E6BC8E10E9}">
      <dsp:nvSpPr>
        <dsp:cNvPr id="0" name=""/>
        <dsp:cNvSpPr/>
      </dsp:nvSpPr>
      <dsp:spPr>
        <a:xfrm>
          <a:off x="406400" y="3140793"/>
          <a:ext cx="5689600"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en-IN" sz="1700" kern="1200" dirty="0"/>
            <a:t>Visualization of data using Power BI</a:t>
          </a:r>
        </a:p>
      </dsp:txBody>
      <dsp:txXfrm>
        <a:off x="430898" y="3165291"/>
        <a:ext cx="564060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EFF8A-7312-45B8-88F4-D003D668AAB1}">
      <dsp:nvSpPr>
        <dsp:cNvPr id="0" name=""/>
        <dsp:cNvSpPr/>
      </dsp:nvSpPr>
      <dsp:spPr>
        <a:xfrm>
          <a:off x="2468880" y="1427"/>
          <a:ext cx="3703320" cy="11327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err="1"/>
            <a:t>Wikidata</a:t>
          </a:r>
          <a:endParaRPr lang="en-IN" sz="2600" kern="1200" dirty="0"/>
        </a:p>
        <a:p>
          <a:pPr marL="228600" lvl="1" indent="-228600" algn="l" defTabSz="1155700">
            <a:lnSpc>
              <a:spcPct val="90000"/>
            </a:lnSpc>
            <a:spcBef>
              <a:spcPct val="0"/>
            </a:spcBef>
            <a:spcAft>
              <a:spcPct val="15000"/>
            </a:spcAft>
            <a:buChar char="••"/>
          </a:pPr>
          <a:endParaRPr lang="en-IN" sz="2600" kern="1200" dirty="0"/>
        </a:p>
      </dsp:txBody>
      <dsp:txXfrm>
        <a:off x="2468880" y="143019"/>
        <a:ext cx="3278544" cy="849553"/>
      </dsp:txXfrm>
    </dsp:sp>
    <dsp:sp modelId="{F0570357-CFEB-438F-BB08-355431AC8585}">
      <dsp:nvSpPr>
        <dsp:cNvPr id="0" name=""/>
        <dsp:cNvSpPr/>
      </dsp:nvSpPr>
      <dsp:spPr>
        <a:xfrm>
          <a:off x="0" y="1427"/>
          <a:ext cx="2468880" cy="11327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t>Data Storage and Knowledge Base:</a:t>
          </a:r>
          <a:endParaRPr lang="en-IN" sz="2200" kern="1200" dirty="0"/>
        </a:p>
      </dsp:txBody>
      <dsp:txXfrm>
        <a:off x="55296" y="56723"/>
        <a:ext cx="2358288" cy="1022145"/>
      </dsp:txXfrm>
    </dsp:sp>
    <dsp:sp modelId="{DBA457BD-AA38-4464-BF10-3EB6CBD16E60}">
      <dsp:nvSpPr>
        <dsp:cNvPr id="0" name=""/>
        <dsp:cNvSpPr/>
      </dsp:nvSpPr>
      <dsp:spPr>
        <a:xfrm>
          <a:off x="2468880" y="1247438"/>
          <a:ext cx="3703320" cy="11327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Microsoft Excel</a:t>
          </a:r>
        </a:p>
      </dsp:txBody>
      <dsp:txXfrm>
        <a:off x="2468880" y="1389030"/>
        <a:ext cx="3278544" cy="849553"/>
      </dsp:txXfrm>
    </dsp:sp>
    <dsp:sp modelId="{D0014B83-857F-4229-9991-DCEE28FE8E56}">
      <dsp:nvSpPr>
        <dsp:cNvPr id="0" name=""/>
        <dsp:cNvSpPr/>
      </dsp:nvSpPr>
      <dsp:spPr>
        <a:xfrm>
          <a:off x="0" y="1247438"/>
          <a:ext cx="2468880" cy="113273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a:t>Data Analysis and Spreadsheet Software</a:t>
          </a:r>
          <a:endParaRPr lang="en-IN" sz="2200" kern="1200"/>
        </a:p>
      </dsp:txBody>
      <dsp:txXfrm>
        <a:off x="55296" y="1302734"/>
        <a:ext cx="2358288" cy="1022145"/>
      </dsp:txXfrm>
    </dsp:sp>
    <dsp:sp modelId="{C4AD4C88-CBD1-477C-8604-8B1FC9C97AC4}">
      <dsp:nvSpPr>
        <dsp:cNvPr id="0" name=""/>
        <dsp:cNvSpPr/>
      </dsp:nvSpPr>
      <dsp:spPr>
        <a:xfrm>
          <a:off x="2468880" y="2493449"/>
          <a:ext cx="3703320" cy="11327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SPARQL</a:t>
          </a:r>
        </a:p>
      </dsp:txBody>
      <dsp:txXfrm>
        <a:off x="2468880" y="2635041"/>
        <a:ext cx="3278544" cy="849553"/>
      </dsp:txXfrm>
    </dsp:sp>
    <dsp:sp modelId="{050E257B-D4BA-4298-BF5B-7E93EBD80A08}">
      <dsp:nvSpPr>
        <dsp:cNvPr id="0" name=""/>
        <dsp:cNvSpPr/>
      </dsp:nvSpPr>
      <dsp:spPr>
        <a:xfrm>
          <a:off x="0" y="2493449"/>
          <a:ext cx="2468880" cy="113273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a:t>Query Languages</a:t>
          </a:r>
        </a:p>
      </dsp:txBody>
      <dsp:txXfrm>
        <a:off x="55296" y="2548745"/>
        <a:ext cx="2358288" cy="1022145"/>
      </dsp:txXfrm>
    </dsp:sp>
    <dsp:sp modelId="{E99BA1BB-BF9A-44C4-AC94-CC05F0B6F5BD}">
      <dsp:nvSpPr>
        <dsp:cNvPr id="0" name=""/>
        <dsp:cNvSpPr/>
      </dsp:nvSpPr>
      <dsp:spPr>
        <a:xfrm>
          <a:off x="2468880" y="3739460"/>
          <a:ext cx="3703320" cy="11327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a:t>Power BI</a:t>
          </a:r>
        </a:p>
      </dsp:txBody>
      <dsp:txXfrm>
        <a:off x="2468880" y="3881052"/>
        <a:ext cx="3278544" cy="849553"/>
      </dsp:txXfrm>
    </dsp:sp>
    <dsp:sp modelId="{E1C96F14-02AA-4901-913B-A3E1A58F26FA}">
      <dsp:nvSpPr>
        <dsp:cNvPr id="0" name=""/>
        <dsp:cNvSpPr/>
      </dsp:nvSpPr>
      <dsp:spPr>
        <a:xfrm>
          <a:off x="0" y="3739460"/>
          <a:ext cx="2468880" cy="11327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IN" sz="2200" kern="1200" dirty="0"/>
            <a:t>Data Visualization</a:t>
          </a:r>
        </a:p>
      </dsp:txBody>
      <dsp:txXfrm>
        <a:off x="55296" y="3794756"/>
        <a:ext cx="2358288" cy="1022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DAAC7-A26D-4AA9-9093-9CF93F4F61CD}">
      <dsp:nvSpPr>
        <dsp:cNvPr id="0" name=""/>
        <dsp:cNvSpPr/>
      </dsp:nvSpPr>
      <dsp:spPr>
        <a:xfrm>
          <a:off x="388621" y="4286094"/>
          <a:ext cx="8127999"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061EF-AB54-486C-BE36-545EBE613C0E}">
      <dsp:nvSpPr>
        <dsp:cNvPr id="0" name=""/>
        <dsp:cNvSpPr/>
      </dsp:nvSpPr>
      <dsp:spPr>
        <a:xfrm>
          <a:off x="391162" y="2512469"/>
          <a:ext cx="8127999"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8F05E-381C-4B63-A6AC-505F264CDDE8}">
      <dsp:nvSpPr>
        <dsp:cNvPr id="0" name=""/>
        <dsp:cNvSpPr/>
      </dsp:nvSpPr>
      <dsp:spPr>
        <a:xfrm>
          <a:off x="452120" y="652989"/>
          <a:ext cx="8127999"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961FD-493A-4988-AD03-FA9CCF98513F}">
      <dsp:nvSpPr>
        <dsp:cNvPr id="0" name=""/>
        <dsp:cNvSpPr/>
      </dsp:nvSpPr>
      <dsp:spPr>
        <a:xfrm>
          <a:off x="2565400" y="87719"/>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endParaRPr lang="en-IN" sz="2100" kern="1200"/>
        </a:p>
      </dsp:txBody>
      <dsp:txXfrm>
        <a:off x="2565400" y="87719"/>
        <a:ext cx="6014720" cy="565269"/>
      </dsp:txXfrm>
    </dsp:sp>
    <dsp:sp modelId="{24A77F30-7F9C-4389-BAEC-113848A8D6F0}">
      <dsp:nvSpPr>
        <dsp:cNvPr id="0" name=""/>
        <dsp:cNvSpPr/>
      </dsp:nvSpPr>
      <dsp:spPr>
        <a:xfrm>
          <a:off x="-452120" y="1863"/>
          <a:ext cx="3921761" cy="736981"/>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IN" sz="2100" kern="1200" dirty="0"/>
            <a:t>Highlighting Noteworthy Women</a:t>
          </a:r>
        </a:p>
      </dsp:txBody>
      <dsp:txXfrm>
        <a:off x="-416137" y="37846"/>
        <a:ext cx="3849795" cy="700998"/>
      </dsp:txXfrm>
    </dsp:sp>
    <dsp:sp modelId="{7453B01F-2CD7-44CE-B2BB-D26F17421A34}">
      <dsp:nvSpPr>
        <dsp:cNvPr id="0" name=""/>
        <dsp:cNvSpPr/>
      </dsp:nvSpPr>
      <dsp:spPr>
        <a:xfrm>
          <a:off x="0" y="738845"/>
          <a:ext cx="8127999"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Showcases information on remarkable women who have made significant contributions in various fields and also includes links to their respective Wikipedia pages sourced from the comprehensive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a:t>
          </a:r>
          <a:endParaRPr lang="en-IN" sz="1700" kern="1200" dirty="0">
            <a:latin typeface="Times New Roman" panose="02020603050405020304" pitchFamily="18" charset="0"/>
            <a:cs typeface="Times New Roman" panose="02020603050405020304" pitchFamily="18" charset="0"/>
          </a:endParaRPr>
        </a:p>
      </dsp:txBody>
      <dsp:txXfrm>
        <a:off x="0" y="738845"/>
        <a:ext cx="8127999" cy="1130709"/>
      </dsp:txXfrm>
    </dsp:sp>
    <dsp:sp modelId="{3D27E070-2643-4708-BE73-19E3D257C41C}">
      <dsp:nvSpPr>
        <dsp:cNvPr id="0" name=""/>
        <dsp:cNvSpPr/>
      </dsp:nvSpPr>
      <dsp:spPr>
        <a:xfrm>
          <a:off x="2504442" y="1947199"/>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endParaRPr lang="en-IN" sz="2000" kern="1200"/>
        </a:p>
      </dsp:txBody>
      <dsp:txXfrm>
        <a:off x="2504442" y="1947199"/>
        <a:ext cx="6014720" cy="565269"/>
      </dsp:txXfrm>
    </dsp:sp>
    <dsp:sp modelId="{D443CD1F-F8EC-4B64-84FF-917541A79589}">
      <dsp:nvSpPr>
        <dsp:cNvPr id="0" name=""/>
        <dsp:cNvSpPr/>
      </dsp:nvSpPr>
      <dsp:spPr>
        <a:xfrm>
          <a:off x="-391162" y="1897817"/>
          <a:ext cx="3677931" cy="664033"/>
        </a:xfrm>
        <a:prstGeom prst="round2SameRect">
          <a:avLst>
            <a:gd name="adj1" fmla="val 16670"/>
            <a:gd name="adj2" fmla="val 0"/>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IN" sz="2000" kern="1200" dirty="0"/>
            <a:t>Gender-Based Comparison</a:t>
          </a:r>
        </a:p>
      </dsp:txBody>
      <dsp:txXfrm>
        <a:off x="-358741" y="1930238"/>
        <a:ext cx="3613089" cy="631612"/>
      </dsp:txXfrm>
    </dsp:sp>
    <dsp:sp modelId="{125F666B-B7A1-41B6-AE9B-91AA1201EFF2}">
      <dsp:nvSpPr>
        <dsp:cNvPr id="0" name=""/>
        <dsp:cNvSpPr/>
      </dsp:nvSpPr>
      <dsp:spPr>
        <a:xfrm>
          <a:off x="0" y="2561851"/>
          <a:ext cx="8127999"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Compares and contrasts the representation of individuals recognized for their accomplishments, categorizing them by gender (male/female). This insightful analysis provides a clear overview of gender diversity in notable mentions in </a:t>
          </a:r>
          <a:r>
            <a:rPr lang="en-US" sz="1700" kern="1200" dirty="0" smtClean="0">
              <a:latin typeface="Times New Roman" panose="02020603050405020304" pitchFamily="18" charset="0"/>
              <a:cs typeface="Times New Roman" panose="02020603050405020304" pitchFamily="18" charset="0"/>
            </a:rPr>
            <a:t>Wikipedia</a:t>
          </a:r>
          <a:r>
            <a:rPr lang="en-US" sz="1700" kern="1200" dirty="0">
              <a:latin typeface="Times New Roman" panose="02020603050405020304" pitchFamily="18" charset="0"/>
              <a:cs typeface="Times New Roman" panose="02020603050405020304" pitchFamily="18" charset="0"/>
            </a:rPr>
            <a:t>.</a:t>
          </a:r>
          <a:endParaRPr lang="en-IN" sz="1700" kern="1200" dirty="0">
            <a:latin typeface="Times New Roman" panose="02020603050405020304" pitchFamily="18" charset="0"/>
            <a:cs typeface="Times New Roman" panose="02020603050405020304" pitchFamily="18" charset="0"/>
          </a:endParaRPr>
        </a:p>
      </dsp:txBody>
      <dsp:txXfrm>
        <a:off x="0" y="2561851"/>
        <a:ext cx="8127999" cy="1130709"/>
      </dsp:txXfrm>
    </dsp:sp>
    <dsp:sp modelId="{E4B76E64-B65F-4CED-9A2B-1B0F842EBB7E}">
      <dsp:nvSpPr>
        <dsp:cNvPr id="0" name=""/>
        <dsp:cNvSpPr/>
      </dsp:nvSpPr>
      <dsp:spPr>
        <a:xfrm>
          <a:off x="2501901" y="3720824"/>
          <a:ext cx="6014720" cy="56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lvl="0" algn="l" defTabSz="844550">
            <a:lnSpc>
              <a:spcPct val="90000"/>
            </a:lnSpc>
            <a:spcBef>
              <a:spcPct val="0"/>
            </a:spcBef>
            <a:spcAft>
              <a:spcPct val="35000"/>
            </a:spcAft>
          </a:pPr>
          <a:endParaRPr lang="en-IN" sz="1900" kern="1200"/>
        </a:p>
      </dsp:txBody>
      <dsp:txXfrm>
        <a:off x="2501901" y="3720824"/>
        <a:ext cx="6014720" cy="565269"/>
      </dsp:txXfrm>
    </dsp:sp>
    <dsp:sp modelId="{7497F9AC-861E-41BA-B33A-D41FEAF0939A}">
      <dsp:nvSpPr>
        <dsp:cNvPr id="0" name=""/>
        <dsp:cNvSpPr/>
      </dsp:nvSpPr>
      <dsp:spPr>
        <a:xfrm>
          <a:off x="-388621" y="3730414"/>
          <a:ext cx="3667766" cy="546090"/>
        </a:xfrm>
        <a:prstGeom prst="round2SameRect">
          <a:avLst>
            <a:gd name="adj1" fmla="val 16670"/>
            <a:gd name="adj2" fmla="val 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IN" sz="1900" kern="1200" dirty="0"/>
            <a:t>Interactive </a:t>
          </a:r>
          <a:r>
            <a:rPr lang="en-IN" sz="1900" kern="1200" dirty="0" err="1"/>
            <a:t>Wikidata</a:t>
          </a:r>
          <a:r>
            <a:rPr lang="en-IN" sz="1900" kern="1200" dirty="0"/>
            <a:t> Access</a:t>
          </a:r>
        </a:p>
      </dsp:txBody>
      <dsp:txXfrm>
        <a:off x="-361958" y="3757077"/>
        <a:ext cx="3614440" cy="519427"/>
      </dsp:txXfrm>
    </dsp:sp>
    <dsp:sp modelId="{B74197AE-DCC3-45E1-9066-E102DA958A4E}">
      <dsp:nvSpPr>
        <dsp:cNvPr id="0" name=""/>
        <dsp:cNvSpPr/>
      </dsp:nvSpPr>
      <dsp:spPr>
        <a:xfrm>
          <a:off x="0" y="4286094"/>
          <a:ext cx="8127999" cy="11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 Enables users to explore the rich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 in an interactive manner. This tool offers a user-friendly interface, allowing easy navigation and exploration of information related to accomplished individuals.</a:t>
          </a:r>
          <a:endParaRPr lang="en-IN" sz="1700" kern="1200" dirty="0">
            <a:latin typeface="Times New Roman" panose="02020603050405020304" pitchFamily="18" charset="0"/>
            <a:cs typeface="Times New Roman" panose="02020603050405020304" pitchFamily="18" charset="0"/>
          </a:endParaRPr>
        </a:p>
      </dsp:txBody>
      <dsp:txXfrm>
        <a:off x="0" y="4286094"/>
        <a:ext cx="8127999" cy="11307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F327C-EBF8-44FD-9E23-FD7AA357DF7E}">
      <dsp:nvSpPr>
        <dsp:cNvPr id="0" name=""/>
        <dsp:cNvSpPr/>
      </dsp:nvSpPr>
      <dsp:spPr>
        <a:xfrm>
          <a:off x="524545" y="3647044"/>
          <a:ext cx="814832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B88C1-CF4C-434C-BCBE-959E8540FA7D}">
      <dsp:nvSpPr>
        <dsp:cNvPr id="0" name=""/>
        <dsp:cNvSpPr/>
      </dsp:nvSpPr>
      <dsp:spPr>
        <a:xfrm>
          <a:off x="387045" y="878132"/>
          <a:ext cx="814832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BC22CB-5CED-4F71-AFEA-2EABE6954A04}">
      <dsp:nvSpPr>
        <dsp:cNvPr id="0" name=""/>
        <dsp:cNvSpPr/>
      </dsp:nvSpPr>
      <dsp:spPr>
        <a:xfrm>
          <a:off x="2505608" y="2115"/>
          <a:ext cx="6029756" cy="87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lvl="0" algn="l" defTabSz="1200150">
            <a:lnSpc>
              <a:spcPct val="90000"/>
            </a:lnSpc>
            <a:spcBef>
              <a:spcPct val="0"/>
            </a:spcBef>
            <a:spcAft>
              <a:spcPct val="35000"/>
            </a:spcAft>
          </a:pPr>
          <a:endParaRPr lang="en-IN" sz="2700" kern="1200" dirty="0"/>
        </a:p>
      </dsp:txBody>
      <dsp:txXfrm>
        <a:off x="2505608" y="2115"/>
        <a:ext cx="6029756" cy="876017"/>
      </dsp:txXfrm>
    </dsp:sp>
    <dsp:sp modelId="{D8C5F41F-2819-4799-BE61-CA0D2348122C}">
      <dsp:nvSpPr>
        <dsp:cNvPr id="0" name=""/>
        <dsp:cNvSpPr/>
      </dsp:nvSpPr>
      <dsp:spPr>
        <a:xfrm>
          <a:off x="-387045" y="8216"/>
          <a:ext cx="3666745" cy="86381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IN" sz="2700" kern="1200" dirty="0"/>
            <a:t>Dynamic and Adaptable</a:t>
          </a:r>
        </a:p>
      </dsp:txBody>
      <dsp:txXfrm>
        <a:off x="-344869" y="50392"/>
        <a:ext cx="3582393" cy="821638"/>
      </dsp:txXfrm>
    </dsp:sp>
    <dsp:sp modelId="{120EEB4C-4FCB-4C09-ABB5-ECA874B9CF8A}">
      <dsp:nvSpPr>
        <dsp:cNvPr id="0" name=""/>
        <dsp:cNvSpPr/>
      </dsp:nvSpPr>
      <dsp:spPr>
        <a:xfrm>
          <a:off x="0" y="878132"/>
          <a:ext cx="8148320" cy="175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Stays up-to-date with changes and updates in the </a:t>
          </a:r>
          <a:r>
            <a:rPr lang="en-US" sz="1700" kern="1200" dirty="0" err="1">
              <a:latin typeface="Times New Roman" panose="02020603050405020304" pitchFamily="18" charset="0"/>
              <a:cs typeface="Times New Roman" panose="02020603050405020304" pitchFamily="18" charset="0"/>
            </a:rPr>
            <a:t>Wikidata</a:t>
          </a:r>
          <a:r>
            <a:rPr lang="en-US" sz="1700" kern="1200" dirty="0">
              <a:latin typeface="Times New Roman" panose="02020603050405020304" pitchFamily="18" charset="0"/>
              <a:cs typeface="Times New Roman" panose="02020603050405020304" pitchFamily="18" charset="0"/>
            </a:rPr>
            <a:t> datasets. The tool's flexibility allows for seamless modifications, ensuring that users can always access the latest information on noteworthy individuals and their contributions.</a:t>
          </a:r>
          <a:endParaRPr lang="en-IN" sz="1700" kern="1200" dirty="0">
            <a:latin typeface="Times New Roman" panose="02020603050405020304" pitchFamily="18" charset="0"/>
            <a:cs typeface="Times New Roman" panose="02020603050405020304" pitchFamily="18" charset="0"/>
          </a:endParaRPr>
        </a:p>
      </dsp:txBody>
      <dsp:txXfrm>
        <a:off x="0" y="878132"/>
        <a:ext cx="8148320" cy="1752297"/>
      </dsp:txXfrm>
    </dsp:sp>
    <dsp:sp modelId="{30CD6C84-EFB4-4331-A5D8-FAD155EC509E}">
      <dsp:nvSpPr>
        <dsp:cNvPr id="0" name=""/>
        <dsp:cNvSpPr/>
      </dsp:nvSpPr>
      <dsp:spPr>
        <a:xfrm>
          <a:off x="2643108" y="2771026"/>
          <a:ext cx="6029756" cy="87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lvl="0" algn="l" defTabSz="1155700">
            <a:lnSpc>
              <a:spcPct val="90000"/>
            </a:lnSpc>
            <a:spcBef>
              <a:spcPct val="0"/>
            </a:spcBef>
            <a:spcAft>
              <a:spcPct val="35000"/>
            </a:spcAft>
          </a:pPr>
          <a:endParaRPr lang="en-IN" sz="2600" kern="1200"/>
        </a:p>
      </dsp:txBody>
      <dsp:txXfrm>
        <a:off x="2643108" y="2771026"/>
        <a:ext cx="6029756" cy="876017"/>
      </dsp:txXfrm>
    </dsp:sp>
    <dsp:sp modelId="{4CEA71F1-7F54-4F58-9F26-F09EBFC56BF8}">
      <dsp:nvSpPr>
        <dsp:cNvPr id="0" name=""/>
        <dsp:cNvSpPr/>
      </dsp:nvSpPr>
      <dsp:spPr>
        <a:xfrm>
          <a:off x="-372136" y="2684393"/>
          <a:ext cx="4216745" cy="1069608"/>
        </a:xfrm>
        <a:prstGeom prst="round2SameRect">
          <a:avLst>
            <a:gd name="adj1" fmla="val 16670"/>
            <a:gd name="adj2" fmla="val 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IN" sz="2600" kern="1200" dirty="0"/>
            <a:t>Facilitating Wikipedia Editing</a:t>
          </a:r>
        </a:p>
      </dsp:txBody>
      <dsp:txXfrm>
        <a:off x="-319913" y="2736616"/>
        <a:ext cx="4112299" cy="1017385"/>
      </dsp:txXfrm>
    </dsp:sp>
    <dsp:sp modelId="{AD305C43-670C-4B93-A25C-DC9B7CD425BF}">
      <dsp:nvSpPr>
        <dsp:cNvPr id="0" name=""/>
        <dsp:cNvSpPr/>
      </dsp:nvSpPr>
      <dsp:spPr>
        <a:xfrm>
          <a:off x="0" y="3743839"/>
          <a:ext cx="8148320" cy="175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Times New Roman" panose="02020603050405020304" pitchFamily="18" charset="0"/>
              <a:cs typeface="Times New Roman" panose="02020603050405020304" pitchFamily="18" charset="0"/>
            </a:rPr>
            <a:t>Streamline the analysis of women's contributions across diverse fields, providing Wikipedia editors with a comprehensive resource to easily access and evaluate notable individuals and their achievements</a:t>
          </a:r>
          <a:endParaRPr lang="en-IN" sz="1700" kern="1200" dirty="0">
            <a:latin typeface="Times New Roman" panose="02020603050405020304" pitchFamily="18" charset="0"/>
            <a:cs typeface="Times New Roman" panose="02020603050405020304" pitchFamily="18" charset="0"/>
          </a:endParaRPr>
        </a:p>
      </dsp:txBody>
      <dsp:txXfrm>
        <a:off x="0" y="3743839"/>
        <a:ext cx="8148320" cy="17522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7F170-806B-5589-C18D-216CC7A95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DA768FC-B493-00D6-96D0-0DC2B28B3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A482D75-9088-BD61-76C1-E490ACA7096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8C76A1F2-1A2E-0922-AEEA-8CDB63EA9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EAD683-BAC6-E6AB-A9E1-F6C6A89A0409}"/>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99610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7383E-F946-23B5-B942-3A8BA9619B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908B8CE-2F54-4724-7FBA-B42C22C9E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5B30D5-3DAE-97D5-C426-71220433A6F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188C7A96-C851-DB90-3F01-75B72F0AD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AAE5FB-D75C-C619-6BDC-1114D74CB358}"/>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29081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1ECA3A-59EF-953C-E255-98065FF4B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23D7A41-BB17-9A71-6CCA-01431D2090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8ED8704-2F32-1ACE-0B26-FF4D30B8FBD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002F9804-AB7C-8B87-963F-EDAFF2FF7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F3A462-120C-B2F9-7AAE-EDFD6DA8C0B5}"/>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90631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911E29-4875-51B0-FEA0-7DE1839209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A440016-AE2D-24D6-C3E6-EBD81B809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D131F2-4E6F-DA49-10E3-ED611FE426F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AEC095FA-554E-5984-4841-281679610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32981B-7B45-93B8-A4A0-0092EBF99B8A}"/>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93879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C062B-3628-1589-7101-8C2D8CA443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4E5EB18-9958-F9CA-8E5C-B6333E4D8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FB5686-228D-F0B9-62BE-901D585768BE}"/>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488AB343-CBC5-4D84-8C50-ED6473208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6CE12EA-4F1C-E65B-577F-AD9920B2AD15}"/>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07917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3B7AF-090F-8C9D-0BD6-79F05E4C9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D51A9DF-07B3-A71E-CABE-CC826EFA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EEAAE9E-9C09-4AD5-0BD5-7B42BC656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DC3C40A-BF72-0645-B4EF-3ED28D9CD211}"/>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xmlns="" id="{3E99F0B5-D67C-D91E-55AD-7AEAF4AAC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9055F0B-BDE5-EA99-4A7D-8303CE56B883}"/>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64880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7B56A-5E4F-7F25-0715-D74A7C5260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4BE62E-6D17-EF94-E3AD-D6DF40A7A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E81D905-3A68-FB1B-36D3-37B0F3F91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955DB3B-D882-07FF-D055-3EAB6669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FE4DB8B-FA20-C7DD-CB1A-04955F606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08AC700-7C2E-D17F-2306-6703D896BF9F}"/>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8" name="Footer Placeholder 7">
            <a:extLst>
              <a:ext uri="{FF2B5EF4-FFF2-40B4-BE49-F238E27FC236}">
                <a16:creationId xmlns:a16="http://schemas.microsoft.com/office/drawing/2014/main" xmlns="" id="{FE4CFE55-662A-99E8-9191-2836188ED1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F99470F-F6BB-45D7-25A8-72533C4001EF}"/>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28665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F96E5-71F5-B1E9-FD7B-D9EC0446A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F7395CF-C25A-42B3-6816-FF41CBBFB4DA}"/>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4" name="Footer Placeholder 3">
            <a:extLst>
              <a:ext uri="{FF2B5EF4-FFF2-40B4-BE49-F238E27FC236}">
                <a16:creationId xmlns:a16="http://schemas.microsoft.com/office/drawing/2014/main" xmlns="" id="{D2098A12-311A-DAE3-EB02-3EC771F5C7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E67C6C8-7FE9-002D-63ED-81BD6B3EABE8}"/>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10959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5729BFA-63B8-6886-08BD-1C7599689172}"/>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3" name="Footer Placeholder 2">
            <a:extLst>
              <a:ext uri="{FF2B5EF4-FFF2-40B4-BE49-F238E27FC236}">
                <a16:creationId xmlns:a16="http://schemas.microsoft.com/office/drawing/2014/main" xmlns="" id="{2D30BF20-9480-520F-8DA7-49344060F6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8A961E1-9632-AB33-3C1C-BBBB04EB566D}"/>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8779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FD419-C909-449A-B883-5F0B1870E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A02313E-DD8C-0C87-8EF4-B9906D6DE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7F53B96-1E8B-17A6-7066-DF7F51953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D18D35-E390-1F9E-0E71-C15CF9053C08}"/>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xmlns="" id="{76E3402F-5AA8-93FA-4380-E6D026D39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746AF57-077C-EEC8-875F-D1A5B3DE9151}"/>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123734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58D0F-0F7D-3608-3DB4-797BE2BFD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12BE8BC-8FCB-43C3-E72F-5C670FEB1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DB9E65E-A253-6D1E-9CE3-CDFD70EF9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A294F0-C9E3-9FFE-9349-566DAAB87324}"/>
              </a:ext>
            </a:extLst>
          </p:cNvPr>
          <p:cNvSpPr>
            <a:spLocks noGrp="1"/>
          </p:cNvSpPr>
          <p:nvPr>
            <p:ph type="dt" sz="half" idx="10"/>
          </p:nvPr>
        </p:nvSpPr>
        <p:spPr/>
        <p:txBody>
          <a:bodyPr/>
          <a:lstStyle/>
          <a:p>
            <a:fld id="{D089BCEF-FA4B-414C-90CB-B24418A6E455}" type="datetimeFigureOut">
              <a:rPr lang="en-IN" smtClean="0"/>
              <a:t>09-03-2024</a:t>
            </a:fld>
            <a:endParaRPr lang="en-IN"/>
          </a:p>
        </p:txBody>
      </p:sp>
      <p:sp>
        <p:nvSpPr>
          <p:cNvPr id="6" name="Footer Placeholder 5">
            <a:extLst>
              <a:ext uri="{FF2B5EF4-FFF2-40B4-BE49-F238E27FC236}">
                <a16:creationId xmlns:a16="http://schemas.microsoft.com/office/drawing/2014/main" xmlns="" id="{4C9B3CFE-DA71-36AB-B7BE-0E5FB8F5F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8E768A4-81AD-D2EF-E510-896362923BDD}"/>
              </a:ext>
            </a:extLst>
          </p:cNvPr>
          <p:cNvSpPr>
            <a:spLocks noGrp="1"/>
          </p:cNvSpPr>
          <p:nvPr>
            <p:ph type="sldNum" sz="quarter" idx="12"/>
          </p:nvPr>
        </p:nvSpPr>
        <p:spPr/>
        <p:txBody>
          <a:bodyPr/>
          <a:lstStyle/>
          <a:p>
            <a:fld id="{4C35DD64-1A9A-4B62-8E78-258A4B05ACEC}" type="slidenum">
              <a:rPr lang="en-IN" smtClean="0"/>
              <a:t>‹#›</a:t>
            </a:fld>
            <a:endParaRPr lang="en-IN"/>
          </a:p>
        </p:txBody>
      </p:sp>
    </p:spTree>
    <p:extLst>
      <p:ext uri="{BB962C8B-B14F-4D97-AF65-F5344CB8AC3E}">
        <p14:creationId xmlns:p14="http://schemas.microsoft.com/office/powerpoint/2010/main" val="4225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4DDD74D-0494-BC29-F259-5B62337BF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2BEB36F-87B7-1D7F-6AAE-2A7ED398A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2CE5DB8-2B86-5BE6-0E55-9C15987FD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9BCEF-FA4B-414C-90CB-B24418A6E455}" type="datetimeFigureOut">
              <a:rPr lang="en-IN" smtClean="0"/>
              <a:t>09-03-2024</a:t>
            </a:fld>
            <a:endParaRPr lang="en-IN"/>
          </a:p>
        </p:txBody>
      </p:sp>
      <p:sp>
        <p:nvSpPr>
          <p:cNvPr id="5" name="Footer Placeholder 4">
            <a:extLst>
              <a:ext uri="{FF2B5EF4-FFF2-40B4-BE49-F238E27FC236}">
                <a16:creationId xmlns:a16="http://schemas.microsoft.com/office/drawing/2014/main" xmlns="" id="{933DB75D-909F-1A02-685D-5735D9FF3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0FE0F15-D7AD-4DCB-47AB-7A90551C9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5DD64-1A9A-4B62-8E78-258A4B05ACEC}" type="slidenum">
              <a:rPr lang="en-IN" smtClean="0"/>
              <a:t>‹#›</a:t>
            </a:fld>
            <a:endParaRPr lang="en-IN"/>
          </a:p>
        </p:txBody>
      </p:sp>
    </p:spTree>
    <p:extLst>
      <p:ext uri="{BB962C8B-B14F-4D97-AF65-F5344CB8AC3E}">
        <p14:creationId xmlns:p14="http://schemas.microsoft.com/office/powerpoint/2010/main" val="792137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hyperlink" Target="https://pib.gov.in/PressReleaseIframePage.aspx?PRID=196615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4.png"/><Relationship Id="rId4" Type="http://schemas.openxmlformats.org/officeDocument/2006/relationships/diagramQuickStyle" Target="../diagrams/quickStyle3.xml"/><Relationship Id="rId9"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AFC1E-3366-AB0E-EB43-B9367698150E}"/>
              </a:ext>
            </a:extLst>
          </p:cNvPr>
          <p:cNvSpPr>
            <a:spLocks noGrp="1"/>
          </p:cNvSpPr>
          <p:nvPr>
            <p:ph type="ctrTitle"/>
          </p:nvPr>
        </p:nvSpPr>
        <p:spPr/>
        <p:txBody>
          <a:bodyPr>
            <a:normAutofit/>
          </a:bodyPr>
          <a:lstStyle/>
          <a:p>
            <a:r>
              <a:rPr lang="en-IN" sz="6600" b="1" dirty="0" smtClean="0"/>
              <a:t>VISUALIZATION TOOL FOR DIVERSITY SHOWCASE</a:t>
            </a:r>
            <a:endParaRPr lang="en-IN" sz="6600" b="1" dirty="0"/>
          </a:p>
        </p:txBody>
      </p:sp>
      <p:sp>
        <p:nvSpPr>
          <p:cNvPr id="3" name="Subtitle 2">
            <a:extLst>
              <a:ext uri="{FF2B5EF4-FFF2-40B4-BE49-F238E27FC236}">
                <a16:creationId xmlns:a16="http://schemas.microsoft.com/office/drawing/2014/main" xmlns="" id="{492E2660-4859-6063-8BB4-BAD06AF13B0C}"/>
              </a:ext>
            </a:extLst>
          </p:cNvPr>
          <p:cNvSpPr>
            <a:spLocks noGrp="1"/>
          </p:cNvSpPr>
          <p:nvPr>
            <p:ph type="subTitle" idx="1"/>
          </p:nvPr>
        </p:nvSpPr>
        <p:spPr>
          <a:xfrm>
            <a:off x="904240" y="4378960"/>
            <a:ext cx="3891280" cy="1717040"/>
          </a:xfrm>
        </p:spPr>
        <p:txBody>
          <a:bodyPr>
            <a:normAutofit/>
          </a:bodyPr>
          <a:lstStyle/>
          <a:p>
            <a:r>
              <a:rPr lang="en-IN" dirty="0"/>
              <a:t>Presented by:</a:t>
            </a:r>
          </a:p>
          <a:p>
            <a:r>
              <a:rPr lang="en-IN" dirty="0"/>
              <a:t>VBIT-B</a:t>
            </a:r>
          </a:p>
        </p:txBody>
      </p:sp>
    </p:spTree>
    <p:extLst>
      <p:ext uri="{BB962C8B-B14F-4D97-AF65-F5344CB8AC3E}">
        <p14:creationId xmlns:p14="http://schemas.microsoft.com/office/powerpoint/2010/main" val="41322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C1D5D806-4A99-F4FF-454D-EE246BBB9ED8}"/>
              </a:ext>
            </a:extLst>
          </p:cNvPr>
          <p:cNvGraphicFramePr/>
          <p:nvPr>
            <p:extLst>
              <p:ext uri="{D42A27DB-BD31-4B8C-83A1-F6EECF244321}">
                <p14:modId xmlns:p14="http://schemas.microsoft.com/office/powerpoint/2010/main" val="78499878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3752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62F8DF51-E2EB-5F86-61C7-8E3DBDE1D94A}"/>
              </a:ext>
            </a:extLst>
          </p:cNvPr>
          <p:cNvGraphicFramePr/>
          <p:nvPr>
            <p:extLst>
              <p:ext uri="{D42A27DB-BD31-4B8C-83A1-F6EECF244321}">
                <p14:modId xmlns:p14="http://schemas.microsoft.com/office/powerpoint/2010/main" val="2348155192"/>
              </p:ext>
            </p:extLst>
          </p:nvPr>
        </p:nvGraphicFramePr>
        <p:xfrm>
          <a:off x="2011680" y="640080"/>
          <a:ext cx="8148320" cy="549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3295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B90B1C7-EF01-96FA-34C5-B2EF3B2464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1120"/>
            <a:ext cx="4897120" cy="2754630"/>
          </a:xfrm>
          <a:prstGeom prst="rect">
            <a:avLst/>
          </a:prstGeom>
        </p:spPr>
      </p:pic>
      <p:pic>
        <p:nvPicPr>
          <p:cNvPr id="7" name="Picture 6">
            <a:extLst>
              <a:ext uri="{FF2B5EF4-FFF2-40B4-BE49-F238E27FC236}">
                <a16:creationId xmlns:a16="http://schemas.microsoft.com/office/drawing/2014/main" xmlns="" id="{D63D9E97-99E2-CEEF-C99C-D8B59EDC4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64" y="3429000"/>
            <a:ext cx="5800230" cy="3262629"/>
          </a:xfrm>
          <a:prstGeom prst="rect">
            <a:avLst/>
          </a:prstGeom>
        </p:spPr>
      </p:pic>
      <p:pic>
        <p:nvPicPr>
          <p:cNvPr id="13" name="Picture 12">
            <a:extLst>
              <a:ext uri="{FF2B5EF4-FFF2-40B4-BE49-F238E27FC236}">
                <a16:creationId xmlns:a16="http://schemas.microsoft.com/office/drawing/2014/main" xmlns="" id="{BEED3103-1CF5-8E22-966B-4D757D7E5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164" y="71120"/>
            <a:ext cx="5761850" cy="3241040"/>
          </a:xfrm>
          <a:prstGeom prst="rect">
            <a:avLst/>
          </a:prstGeom>
        </p:spPr>
      </p:pic>
    </p:spTree>
    <p:extLst>
      <p:ext uri="{BB962C8B-B14F-4D97-AF65-F5344CB8AC3E}">
        <p14:creationId xmlns:p14="http://schemas.microsoft.com/office/powerpoint/2010/main" val="12408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967AE97-9B95-EFD9-7C59-DC985462B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1" y="91441"/>
            <a:ext cx="5994400" cy="3156426"/>
          </a:xfrm>
          <a:prstGeom prst="rect">
            <a:avLst/>
          </a:prstGeom>
        </p:spPr>
      </p:pic>
      <p:pic>
        <p:nvPicPr>
          <p:cNvPr id="5" name="Picture 4">
            <a:extLst>
              <a:ext uri="{FF2B5EF4-FFF2-40B4-BE49-F238E27FC236}">
                <a16:creationId xmlns:a16="http://schemas.microsoft.com/office/drawing/2014/main" xmlns="" id="{2BB02F02-0B98-E6BB-9CED-7D078DD2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208" y="3247867"/>
            <a:ext cx="6610591" cy="3501547"/>
          </a:xfrm>
          <a:prstGeom prst="rect">
            <a:avLst/>
          </a:prstGeom>
        </p:spPr>
      </p:pic>
      <p:sp>
        <p:nvSpPr>
          <p:cNvPr id="7" name="TextBox 6">
            <a:extLst>
              <a:ext uri="{FF2B5EF4-FFF2-40B4-BE49-F238E27FC236}">
                <a16:creationId xmlns:a16="http://schemas.microsoft.com/office/drawing/2014/main" xmlns="" id="{4E20761A-1E4B-D2C8-C2FA-3E5F428A9AFE}"/>
              </a:ext>
            </a:extLst>
          </p:cNvPr>
          <p:cNvSpPr txBox="1"/>
          <p:nvPr/>
        </p:nvSpPr>
        <p:spPr>
          <a:xfrm>
            <a:off x="0" y="4148574"/>
            <a:ext cx="5378208" cy="646331"/>
          </a:xfrm>
          <a:prstGeom prst="rect">
            <a:avLst/>
          </a:prstGeom>
          <a:noFill/>
        </p:spPr>
        <p:txBody>
          <a:bodyPr wrap="square">
            <a:spAutoFit/>
          </a:bodyPr>
          <a:lstStyle/>
          <a:p>
            <a:r>
              <a:rPr lang="en-IN" dirty="0">
                <a:hlinkClick r:id="rId4"/>
              </a:rPr>
              <a:t>https://pib.gov.in/PressReleaseIframePage.aspx?PRID=1966154</a:t>
            </a:r>
            <a:endParaRPr lang="en-IN" dirty="0"/>
          </a:p>
        </p:txBody>
      </p:sp>
    </p:spTree>
    <p:extLst>
      <p:ext uri="{BB962C8B-B14F-4D97-AF65-F5344CB8AC3E}">
        <p14:creationId xmlns:p14="http://schemas.microsoft.com/office/powerpoint/2010/main" val="40081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A6B67-62CD-4F6E-0077-3F46BC417126}"/>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xmlns="" id="{5EFC64B4-1991-9290-91F6-6DAF7F4184D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Temporal Evolution:</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Introduce a timeline or historical evolution feature, allowing users to observe changes in women's contributions over time. This could include tracking progress, highlighting key milestones, and identifying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44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783E89C-D211-09FB-575E-A26C034987DF}"/>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880786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BA158-F5A5-8AB6-5136-92FCB4407926}"/>
              </a:ext>
            </a:extLst>
          </p:cNvPr>
          <p:cNvSpPr>
            <a:spLocks noGrp="1"/>
          </p:cNvSpPr>
          <p:nvPr>
            <p:ph type="title"/>
          </p:nvPr>
        </p:nvSpPr>
        <p:spPr/>
        <p:txBody>
          <a:bodyPr/>
          <a:lstStyle/>
          <a:p>
            <a:r>
              <a:rPr lang="en-IN" dirty="0"/>
              <a:t>PURPOSE MAKES IT IMPORTANT</a:t>
            </a:r>
          </a:p>
        </p:txBody>
      </p:sp>
      <p:sp>
        <p:nvSpPr>
          <p:cNvPr id="3" name="Content Placeholder 2">
            <a:extLst>
              <a:ext uri="{FF2B5EF4-FFF2-40B4-BE49-F238E27FC236}">
                <a16:creationId xmlns:a16="http://schemas.microsoft.com/office/drawing/2014/main" xmlns="" id="{5FE4512E-6A17-342B-104E-FD21FBE5A3D9}"/>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Acknowledgement is a simple gesture for a powerful result. Yet women and acknowledgement  don’t go hand in hand. Why are women kept away from the basic celebration of their effort?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Acknowledgement”. </a:t>
            </a:r>
          </a:p>
        </p:txBody>
      </p:sp>
      <p:graphicFrame>
        <p:nvGraphicFramePr>
          <p:cNvPr id="9" name="Chart 8">
            <a:extLst>
              <a:ext uri="{FF2B5EF4-FFF2-40B4-BE49-F238E27FC236}">
                <a16:creationId xmlns:a16="http://schemas.microsoft.com/office/drawing/2014/main" xmlns="" id="{261B508F-E72F-A26B-7E5D-6136576A4EAE}"/>
              </a:ext>
            </a:extLst>
          </p:cNvPr>
          <p:cNvGraphicFramePr/>
          <p:nvPr>
            <p:extLst>
              <p:ext uri="{D42A27DB-BD31-4B8C-83A1-F6EECF244321}">
                <p14:modId xmlns:p14="http://schemas.microsoft.com/office/powerpoint/2010/main" val="297090471"/>
              </p:ext>
            </p:extLst>
          </p:nvPr>
        </p:nvGraphicFramePr>
        <p:xfrm>
          <a:off x="2032000" y="3007360"/>
          <a:ext cx="7802880" cy="3850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607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CF4EC-7C3D-3311-59E9-63DDE437FCE9}"/>
              </a:ext>
            </a:extLst>
          </p:cNvPr>
          <p:cNvSpPr>
            <a:spLocks noGrp="1"/>
          </p:cNvSpPr>
          <p:nvPr>
            <p:ph type="title"/>
          </p:nvPr>
        </p:nvSpPr>
        <p:spPr>
          <a:xfrm>
            <a:off x="838200" y="118872"/>
            <a:ext cx="10058400" cy="1609344"/>
          </a:xfrm>
        </p:spPr>
        <p:txBody>
          <a:bodyPr/>
          <a:lstStyle/>
          <a:p>
            <a:r>
              <a:rPr lang="en-IN" b="1" dirty="0"/>
              <a:t>WHY IS THIS TOPIC NEED TO BE ADDERSSED:</a:t>
            </a:r>
          </a:p>
        </p:txBody>
      </p:sp>
      <p:sp>
        <p:nvSpPr>
          <p:cNvPr id="3" name="Content Placeholder 2">
            <a:extLst>
              <a:ext uri="{FF2B5EF4-FFF2-40B4-BE49-F238E27FC236}">
                <a16:creationId xmlns:a16="http://schemas.microsoft.com/office/drawing/2014/main" xmlns="" id="{C84C2478-CA93-B447-9A9F-B3CC1664306C}"/>
              </a:ext>
            </a:extLst>
          </p:cNvPr>
          <p:cNvSpPr>
            <a:spLocks noGrp="1"/>
          </p:cNvSpPr>
          <p:nvPr>
            <p:ph idx="1"/>
          </p:nvPr>
        </p:nvSpPr>
        <p:spPr>
          <a:xfrm>
            <a:off x="838200" y="1645920"/>
            <a:ext cx="10515600" cy="4561523"/>
          </a:xfrm>
        </p:spPr>
        <p:txBody>
          <a:bodyPr/>
          <a:lstStyle/>
          <a:p>
            <a:pPr algn="just"/>
            <a:r>
              <a:rPr lang="en-US" dirty="0">
                <a:latin typeface="Times New Roman" panose="02020603050405020304" pitchFamily="18" charset="0"/>
                <a:cs typeface="Times New Roman" panose="02020603050405020304" pitchFamily="18" charset="0"/>
              </a:rPr>
              <a:t>Every effort addressed, comes up with new enthusiasm in the work holders. Women since the ancient times are deprived of this privilege  of acknowledgement. Voicing out this unnoticed dominance of crediting men over women has become essential since these credits have become the criteria to avail new opportunities such as positions in Research centers, Educational institutions etc.</a:t>
            </a:r>
          </a:p>
          <a:p>
            <a:pPr algn="just"/>
            <a:r>
              <a:rPr lang="en-US" dirty="0">
                <a:latin typeface="Times New Roman" panose="02020603050405020304" pitchFamily="18" charset="0"/>
                <a:cs typeface="Times New Roman" panose="02020603050405020304" pitchFamily="18" charset="0"/>
              </a:rPr>
              <a:t>In a recent study by the University of Delaware, researchers found that men are more likely to be given credit for their ideas and therefore more likely to be selected for leadership roles than women.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0515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CE83F084-C32A-9B7B-9C57-0981CF86712B}"/>
              </a:ext>
            </a:extLst>
          </p:cNvPr>
          <p:cNvSpPr/>
          <p:nvPr/>
        </p:nvSpPr>
        <p:spPr>
          <a:xfrm>
            <a:off x="4456804" y="2204720"/>
            <a:ext cx="2682240" cy="28041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25000"/>
                  </a:schemeClr>
                </a:solidFill>
              </a:rPr>
              <a:t>NEED FOR  ADDRESSING WOMEN CONTRIBUTION </a:t>
            </a:r>
          </a:p>
        </p:txBody>
      </p:sp>
      <p:cxnSp>
        <p:nvCxnSpPr>
          <p:cNvPr id="4" name="Straight Arrow Connector 3">
            <a:extLst>
              <a:ext uri="{FF2B5EF4-FFF2-40B4-BE49-F238E27FC236}">
                <a16:creationId xmlns:a16="http://schemas.microsoft.com/office/drawing/2014/main" xmlns="" id="{47B6B27C-6AB1-9CA2-1775-F5EE6322D6DA}"/>
              </a:ext>
            </a:extLst>
          </p:cNvPr>
          <p:cNvCxnSpPr>
            <a:cxnSpLocks/>
            <a:stCxn id="2" idx="7"/>
          </p:cNvCxnSpPr>
          <p:nvPr/>
        </p:nvCxnSpPr>
        <p:spPr>
          <a:xfrm flipV="1">
            <a:off x="6746239" y="1554480"/>
            <a:ext cx="900805" cy="106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0612CD-011A-AA8D-4CFF-0FBFAF6A3455}"/>
              </a:ext>
            </a:extLst>
          </p:cNvPr>
          <p:cNvSpPr txBox="1"/>
          <p:nvPr/>
        </p:nvSpPr>
        <p:spPr>
          <a:xfrm>
            <a:off x="7701280" y="1050565"/>
            <a:ext cx="3454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Opportunities in the field of contribution</a:t>
            </a:r>
          </a:p>
        </p:txBody>
      </p:sp>
      <p:cxnSp>
        <p:nvCxnSpPr>
          <p:cNvPr id="9" name="Straight Arrow Connector 8">
            <a:extLst>
              <a:ext uri="{FF2B5EF4-FFF2-40B4-BE49-F238E27FC236}">
                <a16:creationId xmlns:a16="http://schemas.microsoft.com/office/drawing/2014/main" xmlns="" id="{6254A506-AAE7-E311-963E-6C0A8E98C54B}"/>
              </a:ext>
            </a:extLst>
          </p:cNvPr>
          <p:cNvCxnSpPr>
            <a:cxnSpLocks/>
            <a:stCxn id="2" idx="0"/>
          </p:cNvCxnSpPr>
          <p:nvPr/>
        </p:nvCxnSpPr>
        <p:spPr>
          <a:xfrm flipV="1">
            <a:off x="5797924" y="863600"/>
            <a:ext cx="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F1930D43-81E0-62B0-52E1-A4788DDE0941}"/>
              </a:ext>
            </a:extLst>
          </p:cNvPr>
          <p:cNvCxnSpPr>
            <a:cxnSpLocks/>
            <a:stCxn id="2" idx="1"/>
          </p:cNvCxnSpPr>
          <p:nvPr/>
        </p:nvCxnSpPr>
        <p:spPr>
          <a:xfrm flipH="1" flipV="1">
            <a:off x="3908164" y="1706880"/>
            <a:ext cx="941445" cy="90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28D694B9-B741-8E6C-55B1-5903E38CB07B}"/>
              </a:ext>
            </a:extLst>
          </p:cNvPr>
          <p:cNvCxnSpPr>
            <a:cxnSpLocks/>
            <a:stCxn id="2" idx="2"/>
          </p:cNvCxnSpPr>
          <p:nvPr/>
        </p:nvCxnSpPr>
        <p:spPr>
          <a:xfrm flipH="1">
            <a:off x="3268084" y="3606800"/>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893132D-0CE7-CFF5-EA56-4CEE17F3453E}"/>
              </a:ext>
            </a:extLst>
          </p:cNvPr>
          <p:cNvCxnSpPr>
            <a:cxnSpLocks/>
            <a:stCxn id="2" idx="3"/>
          </p:cNvCxnSpPr>
          <p:nvPr/>
        </p:nvCxnSpPr>
        <p:spPr>
          <a:xfrm flipH="1">
            <a:off x="3677848" y="4598220"/>
            <a:ext cx="1171761" cy="68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A7931500-224D-783F-DB3D-843EE59BE6E4}"/>
              </a:ext>
            </a:extLst>
          </p:cNvPr>
          <p:cNvCxnSpPr>
            <a:cxnSpLocks/>
            <a:stCxn id="2" idx="4"/>
          </p:cNvCxnSpPr>
          <p:nvPr/>
        </p:nvCxnSpPr>
        <p:spPr>
          <a:xfrm>
            <a:off x="5797924" y="5008880"/>
            <a:ext cx="0" cy="86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DEF5B088-660F-F264-F99E-A7CA31E0CDC3}"/>
              </a:ext>
            </a:extLst>
          </p:cNvPr>
          <p:cNvCxnSpPr>
            <a:cxnSpLocks/>
            <a:stCxn id="2" idx="5"/>
          </p:cNvCxnSpPr>
          <p:nvPr/>
        </p:nvCxnSpPr>
        <p:spPr>
          <a:xfrm>
            <a:off x="6746239" y="4598220"/>
            <a:ext cx="1053205" cy="776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5D75F49F-C4CC-3C99-6680-97A338F96F4E}"/>
              </a:ext>
            </a:extLst>
          </p:cNvPr>
          <p:cNvCxnSpPr>
            <a:stCxn id="2" idx="6"/>
          </p:cNvCxnSpPr>
          <p:nvPr/>
        </p:nvCxnSpPr>
        <p:spPr>
          <a:xfrm>
            <a:off x="7139044" y="3606800"/>
            <a:ext cx="1239520" cy="3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FE3F5E98-6E4F-FBA1-B5E7-055E9C562938}"/>
              </a:ext>
            </a:extLst>
          </p:cNvPr>
          <p:cNvSpPr txBox="1"/>
          <p:nvPr/>
        </p:nvSpPr>
        <p:spPr>
          <a:xfrm>
            <a:off x="4639686" y="217269"/>
            <a:ext cx="249935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Acknowledgement of effort is their right</a:t>
            </a:r>
          </a:p>
        </p:txBody>
      </p:sp>
      <p:sp>
        <p:nvSpPr>
          <p:cNvPr id="23" name="TextBox 22">
            <a:extLst>
              <a:ext uri="{FF2B5EF4-FFF2-40B4-BE49-F238E27FC236}">
                <a16:creationId xmlns:a16="http://schemas.microsoft.com/office/drawing/2014/main" xmlns="" id="{B6C421AA-B5DB-E8D0-8B06-E2F55AD3FD2E}"/>
              </a:ext>
            </a:extLst>
          </p:cNvPr>
          <p:cNvSpPr txBox="1"/>
          <p:nvPr/>
        </p:nvSpPr>
        <p:spPr>
          <a:xfrm>
            <a:off x="2499360" y="1151990"/>
            <a:ext cx="230631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Inspire young girls to contribute to society</a:t>
            </a:r>
          </a:p>
        </p:txBody>
      </p:sp>
      <p:sp>
        <p:nvSpPr>
          <p:cNvPr id="24" name="TextBox 23">
            <a:extLst>
              <a:ext uri="{FF2B5EF4-FFF2-40B4-BE49-F238E27FC236}">
                <a16:creationId xmlns:a16="http://schemas.microsoft.com/office/drawing/2014/main" xmlns="" id="{B62615C7-4C57-40F4-95D7-61E7EBF94DE0}"/>
              </a:ext>
            </a:extLst>
          </p:cNvPr>
          <p:cNvSpPr txBox="1"/>
          <p:nvPr/>
        </p:nvSpPr>
        <p:spPr>
          <a:xfrm>
            <a:off x="1153160" y="3606800"/>
            <a:ext cx="222504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Inspire young girls to aspire big</a:t>
            </a:r>
          </a:p>
          <a:p>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14E1CF3D-45AA-3C42-9C71-D6F65AAFDE98}"/>
              </a:ext>
            </a:extLst>
          </p:cNvPr>
          <p:cNvSpPr txBox="1"/>
          <p:nvPr/>
        </p:nvSpPr>
        <p:spPr>
          <a:xfrm>
            <a:off x="541847" y="5539153"/>
            <a:ext cx="329183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Serves as Historical evidence for women’s knowledge and strength</a:t>
            </a:r>
          </a:p>
        </p:txBody>
      </p:sp>
      <p:sp>
        <p:nvSpPr>
          <p:cNvPr id="26" name="TextBox 25">
            <a:extLst>
              <a:ext uri="{FF2B5EF4-FFF2-40B4-BE49-F238E27FC236}">
                <a16:creationId xmlns:a16="http://schemas.microsoft.com/office/drawing/2014/main" xmlns="" id="{C9CE6DF1-E1CE-0930-BD00-1C23C74C8121}"/>
              </a:ext>
            </a:extLst>
          </p:cNvPr>
          <p:cNvSpPr txBox="1"/>
          <p:nvPr/>
        </p:nvSpPr>
        <p:spPr>
          <a:xfrm>
            <a:off x="8625840" y="3535680"/>
            <a:ext cx="310896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Increases the value of opinion of women in society</a:t>
            </a:r>
          </a:p>
        </p:txBody>
      </p:sp>
      <p:sp>
        <p:nvSpPr>
          <p:cNvPr id="27" name="TextBox 26">
            <a:extLst>
              <a:ext uri="{FF2B5EF4-FFF2-40B4-BE49-F238E27FC236}">
                <a16:creationId xmlns:a16="http://schemas.microsoft.com/office/drawing/2014/main" xmlns="" id="{FE0C329A-C5E6-ADE2-E683-4CABA9105F39}"/>
              </a:ext>
            </a:extLst>
          </p:cNvPr>
          <p:cNvSpPr txBox="1"/>
          <p:nvPr/>
        </p:nvSpPr>
        <p:spPr>
          <a:xfrm>
            <a:off x="8124710" y="5593510"/>
            <a:ext cx="3454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Importance of women in the field is known to everyone</a:t>
            </a:r>
          </a:p>
        </p:txBody>
      </p:sp>
      <p:sp>
        <p:nvSpPr>
          <p:cNvPr id="30" name="TextBox 29">
            <a:extLst>
              <a:ext uri="{FF2B5EF4-FFF2-40B4-BE49-F238E27FC236}">
                <a16:creationId xmlns:a16="http://schemas.microsoft.com/office/drawing/2014/main" xmlns="" id="{2FC486B5-CA5F-8F86-DEB3-EFC5A410BC97}"/>
              </a:ext>
            </a:extLst>
          </p:cNvPr>
          <p:cNvSpPr txBox="1"/>
          <p:nvPr/>
        </p:nvSpPr>
        <p:spPr>
          <a:xfrm>
            <a:off x="4456804" y="5970953"/>
            <a:ext cx="300735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Passes on the information to the next generation</a:t>
            </a:r>
          </a:p>
        </p:txBody>
      </p:sp>
    </p:spTree>
    <p:extLst>
      <p:ext uri="{BB962C8B-B14F-4D97-AF65-F5344CB8AC3E}">
        <p14:creationId xmlns:p14="http://schemas.microsoft.com/office/powerpoint/2010/main" val="223342383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C6CD2-32AD-387B-1EB8-0BC11C0F947F}"/>
              </a:ext>
            </a:extLst>
          </p:cNvPr>
          <p:cNvSpPr>
            <a:spLocks noGrp="1"/>
          </p:cNvSpPr>
          <p:nvPr>
            <p:ph type="title"/>
          </p:nvPr>
        </p:nvSpPr>
        <p:spPr/>
        <p:txBody>
          <a:bodyPr/>
          <a:lstStyle/>
          <a:p>
            <a:r>
              <a:rPr lang="en-IN" dirty="0"/>
              <a:t>IDEA BEHIND: </a:t>
            </a:r>
          </a:p>
        </p:txBody>
      </p:sp>
      <p:sp>
        <p:nvSpPr>
          <p:cNvPr id="3" name="Content Placeholder 2">
            <a:extLst>
              <a:ext uri="{FF2B5EF4-FFF2-40B4-BE49-F238E27FC236}">
                <a16:creationId xmlns:a16="http://schemas.microsoft.com/office/drawing/2014/main" xmlns="" id="{9BAE7E07-F179-17D2-ACB6-73ED2F37759E}"/>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project mainly shows the comparative dominance of the credits given to men over women  in the domain of contributions. It is a visual representation of unconscious supress of women contributions in different fields of society such as: Entertainment, Medicine, Arts, Education, STEM, Culinary, </a:t>
            </a:r>
            <a:r>
              <a:rPr lang="en-IN" dirty="0" smtClean="0">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21956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899B6299-CE41-4AB4-3FC4-DAB8AC5CE056}"/>
              </a:ext>
            </a:extLst>
          </p:cNvPr>
          <p:cNvGraphicFramePr/>
          <p:nvPr>
            <p:extLst>
              <p:ext uri="{D42A27DB-BD31-4B8C-83A1-F6EECF244321}">
                <p14:modId xmlns:p14="http://schemas.microsoft.com/office/powerpoint/2010/main" val="2369766080"/>
              </p:ext>
            </p:extLst>
          </p:nvPr>
        </p:nvGraphicFramePr>
        <p:xfrm>
          <a:off x="2174240" y="883920"/>
          <a:ext cx="7721600" cy="525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xmlns="" id="{354B1843-F393-674A-FD91-0FEDF05CAFF1}"/>
              </a:ext>
            </a:extLst>
          </p:cNvPr>
          <p:cNvSpPr txBox="1"/>
          <p:nvPr/>
        </p:nvSpPr>
        <p:spPr>
          <a:xfrm>
            <a:off x="1087120" y="350335"/>
            <a:ext cx="5628640" cy="461665"/>
          </a:xfrm>
          <a:prstGeom prst="rect">
            <a:avLst/>
          </a:prstGeom>
          <a:noFill/>
        </p:spPr>
        <p:txBody>
          <a:bodyPr wrap="square" rtlCol="0">
            <a:spAutoFit/>
          </a:bodyPr>
          <a:lstStyle/>
          <a:p>
            <a:r>
              <a:rPr lang="en-IN" sz="2400" b="1" dirty="0"/>
              <a:t>CHALLENGES</a:t>
            </a:r>
            <a:r>
              <a:rPr lang="en-IN" dirty="0"/>
              <a:t> :</a:t>
            </a:r>
          </a:p>
        </p:txBody>
      </p:sp>
    </p:spTree>
    <p:extLst>
      <p:ext uri="{BB962C8B-B14F-4D97-AF65-F5344CB8AC3E}">
        <p14:creationId xmlns:p14="http://schemas.microsoft.com/office/powerpoint/2010/main" val="204866245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BA9ED93-0FD1-53F5-5B4B-ED6EB12BE9E5}"/>
              </a:ext>
            </a:extLst>
          </p:cNvPr>
          <p:cNvGraphicFramePr/>
          <p:nvPr>
            <p:extLst>
              <p:ext uri="{D42A27DB-BD31-4B8C-83A1-F6EECF244321}">
                <p14:modId xmlns:p14="http://schemas.microsoft.com/office/powerpoint/2010/main" val="36766177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xmlns="" id="{FF77411F-BD11-BD03-E5E4-22D727E6CB3A}"/>
              </a:ext>
            </a:extLst>
          </p:cNvPr>
          <p:cNvSpPr txBox="1"/>
          <p:nvPr/>
        </p:nvSpPr>
        <p:spPr>
          <a:xfrm>
            <a:off x="264160" y="456353"/>
            <a:ext cx="8727440" cy="523220"/>
          </a:xfrm>
          <a:prstGeom prst="rect">
            <a:avLst/>
          </a:prstGeom>
          <a:noFill/>
        </p:spPr>
        <p:txBody>
          <a:bodyPr wrap="square" rtlCol="0">
            <a:spAutoFit/>
          </a:bodyPr>
          <a:lstStyle/>
          <a:p>
            <a:r>
              <a:rPr lang="en-IN" sz="2800" b="1" dirty="0"/>
              <a:t>What is our Idea of understanding?</a:t>
            </a:r>
          </a:p>
        </p:txBody>
      </p:sp>
    </p:spTree>
    <p:extLst>
      <p:ext uri="{BB962C8B-B14F-4D97-AF65-F5344CB8AC3E}">
        <p14:creationId xmlns:p14="http://schemas.microsoft.com/office/powerpoint/2010/main" val="40462992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F2632-E589-B472-1E8A-9386330EC9F5}"/>
              </a:ext>
            </a:extLst>
          </p:cNvPr>
          <p:cNvSpPr>
            <a:spLocks noGrp="1"/>
          </p:cNvSpPr>
          <p:nvPr>
            <p:ph type="title"/>
          </p:nvPr>
        </p:nvSpPr>
        <p:spPr>
          <a:xfrm>
            <a:off x="616269" y="304800"/>
            <a:ext cx="3630612" cy="828040"/>
          </a:xfrm>
        </p:spPr>
        <p:txBody>
          <a:bodyPr>
            <a:normAutofit/>
          </a:bodyPr>
          <a:lstStyle/>
          <a:p>
            <a:r>
              <a:rPr lang="en-IN" b="1" dirty="0"/>
              <a:t>TECHNOLOGY STACK:</a:t>
            </a:r>
          </a:p>
        </p:txBody>
      </p:sp>
      <p:graphicFrame>
        <p:nvGraphicFramePr>
          <p:cNvPr id="5" name="Content Placeholder 4">
            <a:extLst>
              <a:ext uri="{FF2B5EF4-FFF2-40B4-BE49-F238E27FC236}">
                <a16:creationId xmlns:a16="http://schemas.microsoft.com/office/drawing/2014/main" xmlns="" id="{91BD3EB9-66CA-E317-C69A-F7354F42922B}"/>
              </a:ext>
            </a:extLst>
          </p:cNvPr>
          <p:cNvGraphicFramePr>
            <a:graphicFrameLocks noGrp="1"/>
          </p:cNvGraphicFramePr>
          <p:nvPr>
            <p:ph idx="1"/>
            <p:extLst>
              <p:ext uri="{D42A27DB-BD31-4B8C-83A1-F6EECF244321}">
                <p14:modId xmlns:p14="http://schemas.microsoft.com/office/powerpoint/2010/main" val="3618270843"/>
              </p:ext>
            </p:extLst>
          </p:nvPr>
        </p:nvGraphicFramePr>
        <p:xfrm>
          <a:off x="3466148" y="12922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Download Microsoft Office, Excel, Icon. Royalty-Free Vector ...">
            <a:extLst>
              <a:ext uri="{FF2B5EF4-FFF2-40B4-BE49-F238E27FC236}">
                <a16:creationId xmlns:a16="http://schemas.microsoft.com/office/drawing/2014/main" xmlns="" id="{357565AA-C9C3-746C-6888-EDD610A35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8999" y="2563177"/>
            <a:ext cx="1631698" cy="957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Power BI - Incite Gravity">
            <a:extLst>
              <a:ext uri="{FF2B5EF4-FFF2-40B4-BE49-F238E27FC236}">
                <a16:creationId xmlns:a16="http://schemas.microsoft.com/office/drawing/2014/main" xmlns="" id="{7538CF04-DCE3-C08D-24E5-2CAAE196A4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9174" y="5050790"/>
            <a:ext cx="1564546"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FF2FFA5F-EDB8-7986-C353-5C07D06DA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8999" y="903921"/>
            <a:ext cx="1459722" cy="13716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s for RDF Formats (RDF/XML, Turtle, RDFa, SPARQL, R2RML ...">
            <a:extLst>
              <a:ext uri="{FF2B5EF4-FFF2-40B4-BE49-F238E27FC236}">
                <a16:creationId xmlns:a16="http://schemas.microsoft.com/office/drawing/2014/main" xmlns="" id="{7E43E6CC-1877-CA62-1BF1-8D20D70845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9174" y="3805969"/>
            <a:ext cx="139721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36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3C4A2B3-2FDD-64D6-54F0-F8BCE3001381}"/>
              </a:ext>
            </a:extLst>
          </p:cNvPr>
          <p:cNvSpPr/>
          <p:nvPr/>
        </p:nvSpPr>
        <p:spPr>
          <a:xfrm>
            <a:off x="1979205" y="2967335"/>
            <a:ext cx="8233601"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FEATURES OF OUR TOOL</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27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586</Words>
  <Application>Microsoft Office PowerPoint</Application>
  <PresentationFormat>Custom</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VISUALIZATION TOOL FOR DIVERSITY SHOWCASE</vt:lpstr>
      <vt:lpstr>PURPOSE MAKES IT IMPORTANT</vt:lpstr>
      <vt:lpstr>WHY IS THIS TOPIC NEED TO BE ADDERSSED:</vt:lpstr>
      <vt:lpstr>PowerPoint Presentation</vt:lpstr>
      <vt:lpstr>IDEA BEHIND: </vt:lpstr>
      <vt:lpstr>PowerPoint Presentation</vt:lpstr>
      <vt:lpstr>PowerPoint Presentation</vt:lpstr>
      <vt:lpstr>TECHNOLOGY STACK:</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CONTRIBUTIONS</dc:title>
  <dc:creator>AJMERA NAVYA</dc:creator>
  <cp:lastModifiedBy>Admin</cp:lastModifiedBy>
  <cp:revision>3</cp:revision>
  <dcterms:created xsi:type="dcterms:W3CDTF">2024-03-09T02:20:34Z</dcterms:created>
  <dcterms:modified xsi:type="dcterms:W3CDTF">2024-03-09T09:03:01Z</dcterms:modified>
</cp:coreProperties>
</file>