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3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8B83-D85E-45A1-9CC2-C91EB25B1F2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F00A-7960-4EDE-9928-35C59504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3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8712968" cy="3267794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Word Character and Number Counter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25144"/>
            <a:ext cx="2520280" cy="15841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Jayanth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 Sir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8068" y="465313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Pranita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Chopade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this website is to make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 friendly website.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the writer better understand the length of their writing.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0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708920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topic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7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live words , character and number counter.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 choose this topic?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2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stands for Hyper Text Markup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describe the structure of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element tell the browser how to display the content.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9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stands for Cascading Style Sheet.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describe how to HTML element are to be displayed.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saves lot of work . It can control the layout of multiple web pages all at once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 is commonly used for creating web pages.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allows us to add dynamic behavior to the webpage and add special effects to the webpage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websites, it is mainly used for validation purposes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 helps us to execute complex actions and also enables the interaction of websites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8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340768"/>
            <a:ext cx="8050085" cy="5256584"/>
          </a:xfrm>
        </p:spPr>
      </p:pic>
    </p:spTree>
    <p:extLst>
      <p:ext uri="{BB962C8B-B14F-4D97-AF65-F5344CB8AC3E}">
        <p14:creationId xmlns:p14="http://schemas.microsoft.com/office/powerpoint/2010/main" val="44325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68951" cy="5184576"/>
          </a:xfrm>
        </p:spPr>
      </p:pic>
    </p:spTree>
    <p:extLst>
      <p:ext uri="{BB962C8B-B14F-4D97-AF65-F5344CB8AC3E}">
        <p14:creationId xmlns:p14="http://schemas.microsoft.com/office/powerpoint/2010/main" val="20701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40959" cy="4968552"/>
          </a:xfrm>
        </p:spPr>
      </p:pic>
    </p:spTree>
    <p:extLst>
      <p:ext uri="{BB962C8B-B14F-4D97-AF65-F5344CB8AC3E}">
        <p14:creationId xmlns:p14="http://schemas.microsoft.com/office/powerpoint/2010/main" val="21049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149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Word Character and Number Counter</vt:lpstr>
      <vt:lpstr>Content</vt:lpstr>
      <vt:lpstr>Introduction</vt:lpstr>
      <vt:lpstr>Languages Used</vt:lpstr>
      <vt:lpstr>Languages Used</vt:lpstr>
      <vt:lpstr>Languages Used</vt:lpstr>
      <vt:lpstr>Screenshot</vt:lpstr>
      <vt:lpstr>Screenshot</vt:lpstr>
      <vt:lpstr>Screenshot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FITNESS CULB</dc:title>
  <dc:creator>HP</dc:creator>
  <cp:lastModifiedBy>HP</cp:lastModifiedBy>
  <cp:revision>8</cp:revision>
  <dcterms:created xsi:type="dcterms:W3CDTF">2021-09-03T07:42:39Z</dcterms:created>
  <dcterms:modified xsi:type="dcterms:W3CDTF">2021-09-09T03:50:28Z</dcterms:modified>
</cp:coreProperties>
</file>