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9" r:id="rId10"/>
    <p:sldId id="264" r:id="rId11"/>
    <p:sldId id="265" r:id="rId12"/>
    <p:sldId id="266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8B83-D85E-45A1-9CC2-C91EB25B1F2C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F00A-7960-4EDE-9928-35C59504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16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8B83-D85E-45A1-9CC2-C91EB25B1F2C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F00A-7960-4EDE-9928-35C59504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09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8B83-D85E-45A1-9CC2-C91EB25B1F2C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F00A-7960-4EDE-9928-35C59504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88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8B83-D85E-45A1-9CC2-C91EB25B1F2C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F00A-7960-4EDE-9928-35C59504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56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8B83-D85E-45A1-9CC2-C91EB25B1F2C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F00A-7960-4EDE-9928-35C59504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97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8B83-D85E-45A1-9CC2-C91EB25B1F2C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F00A-7960-4EDE-9928-35C59504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44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8B83-D85E-45A1-9CC2-C91EB25B1F2C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F00A-7960-4EDE-9928-35C59504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70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8B83-D85E-45A1-9CC2-C91EB25B1F2C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F00A-7960-4EDE-9928-35C59504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07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8B83-D85E-45A1-9CC2-C91EB25B1F2C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F00A-7960-4EDE-9928-35C59504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43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8B83-D85E-45A1-9CC2-C91EB25B1F2C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F00A-7960-4EDE-9928-35C59504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37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8B83-D85E-45A1-9CC2-C91EB25B1F2C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F00A-7960-4EDE-9928-35C59504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7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8B83-D85E-45A1-9CC2-C91EB25B1F2C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FF00A-7960-4EDE-9928-35C59504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639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32657"/>
            <a:ext cx="8712968" cy="3267794"/>
          </a:xfrm>
        </p:spPr>
        <p:txBody>
          <a:bodyPr/>
          <a:lstStyle/>
          <a:p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YOGA FITNESS CULB</a:t>
            </a:r>
            <a:endParaRPr lang="en-IN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149080"/>
            <a:ext cx="2520280" cy="177504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Guided By: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Jayanth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 Sir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96136" y="4077072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Pranita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Lahu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Chopade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86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Learn More Page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8424935" cy="5040560"/>
          </a:xfrm>
        </p:spPr>
      </p:pic>
    </p:spTree>
    <p:extLst>
      <p:ext uri="{BB962C8B-B14F-4D97-AF65-F5344CB8AC3E}">
        <p14:creationId xmlns:p14="http://schemas.microsoft.com/office/powerpoint/2010/main" val="384016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Contact Us Page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00200"/>
            <a:ext cx="8496943" cy="4781128"/>
          </a:xfrm>
        </p:spPr>
      </p:pic>
    </p:spTree>
    <p:extLst>
      <p:ext uri="{BB962C8B-B14F-4D97-AF65-F5344CB8AC3E}">
        <p14:creationId xmlns:p14="http://schemas.microsoft.com/office/powerpoint/2010/main" val="2402407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purpose of this website is to make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 friendly website.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Make the people tension and stress free in their life.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40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2708920"/>
            <a:ext cx="6336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8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30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Content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 of topic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Languages used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Screenshots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07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have developed static website Yoga Fitness Club.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Why I choose this topic?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22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Languages Used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 stands for Hyper Text Markup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 describe the structure of a web page.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 element tell the browser how to display the content.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090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Languages Used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CSS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 stands for Cascading Style Sheet.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 describe how to HTML element are to be displayed.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 saves lot of work . It can control the layout of multiple web pages all at once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849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Home Page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600200"/>
            <a:ext cx="8496944" cy="4709120"/>
          </a:xfrm>
        </p:spPr>
      </p:pic>
    </p:spTree>
    <p:extLst>
      <p:ext uri="{BB962C8B-B14F-4D97-AF65-F5344CB8AC3E}">
        <p14:creationId xmlns:p14="http://schemas.microsoft.com/office/powerpoint/2010/main" val="1519888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Registration Page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00200"/>
            <a:ext cx="8496943" cy="4997152"/>
          </a:xfrm>
        </p:spPr>
      </p:pic>
    </p:spTree>
    <p:extLst>
      <p:ext uri="{BB962C8B-B14F-4D97-AF65-F5344CB8AC3E}">
        <p14:creationId xmlns:p14="http://schemas.microsoft.com/office/powerpoint/2010/main" val="1229179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Login Page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273515" cy="5069160"/>
          </a:xfrm>
        </p:spPr>
      </p:pic>
    </p:spTree>
    <p:extLst>
      <p:ext uri="{BB962C8B-B14F-4D97-AF65-F5344CB8AC3E}">
        <p14:creationId xmlns:p14="http://schemas.microsoft.com/office/powerpoint/2010/main" val="2723445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Services Page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00200"/>
            <a:ext cx="8352927" cy="4853136"/>
          </a:xfrm>
        </p:spPr>
      </p:pic>
    </p:spTree>
    <p:extLst>
      <p:ext uri="{BB962C8B-B14F-4D97-AF65-F5344CB8AC3E}">
        <p14:creationId xmlns:p14="http://schemas.microsoft.com/office/powerpoint/2010/main" val="306486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150</Words>
  <Application>Microsoft Office PowerPoint</Application>
  <PresentationFormat>On-screen Show (4:3)</PresentationFormat>
  <Paragraphs>32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YOGA FITNESS CULB</vt:lpstr>
      <vt:lpstr>Content</vt:lpstr>
      <vt:lpstr>Introduction</vt:lpstr>
      <vt:lpstr>Languages Used</vt:lpstr>
      <vt:lpstr>Languages Used</vt:lpstr>
      <vt:lpstr>Home Page</vt:lpstr>
      <vt:lpstr>Registration Page</vt:lpstr>
      <vt:lpstr>Login Page</vt:lpstr>
      <vt:lpstr>Services Page</vt:lpstr>
      <vt:lpstr>Learn More Page</vt:lpstr>
      <vt:lpstr>Contact Us Page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YOGA FITNESS CULB</dc:title>
  <dc:creator>HP</dc:creator>
  <cp:lastModifiedBy>HP</cp:lastModifiedBy>
  <cp:revision>5</cp:revision>
  <dcterms:created xsi:type="dcterms:W3CDTF">2021-09-03T07:42:39Z</dcterms:created>
  <dcterms:modified xsi:type="dcterms:W3CDTF">2021-09-03T08:27:02Z</dcterms:modified>
</cp:coreProperties>
</file>