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9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48359-31E5-402B-B348-05ADFF3CD589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1B881-A6C2-4874-80C8-D5E03D09A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6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BBD1-F2E5-E884-2935-FE5C59CE0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2E55-5D15-BE44-D934-513FEDF5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5A3A-CA82-EA1F-A26F-77B68364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9ED6-C7FD-EE49-131A-625D5A1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987FD-FBA5-897E-5464-2F36FDBD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8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D444-FF34-EA98-7D8F-AB829E4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ADC6-C57A-FAE4-34BE-8DF9C6D8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0E23-B2F0-926C-BBD1-5CC51F3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BAE8-CF26-29A6-1B62-9D204569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C915-12DE-F5A5-61BC-F057B7DA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BD347-C5A9-D952-E9D2-463890E1F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B920C-A950-C396-610C-B46FE3C1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3146-E986-81B3-AA0B-D71FD649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85B5-5EB4-CC08-A8F4-F162FA9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77C4-B77B-89F9-E323-63074FD4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4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B94F-D5E4-B609-2008-13F5EFEA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50A3-0633-3ED9-FF6C-88FD5995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1C99D-B498-7207-04B4-50A541B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1A4A-C255-99CE-D516-1481EBB5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4374-3F5B-40F1-5C03-1E9D9121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8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CE5-0398-DF76-25D9-917707FB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7950-09F9-D170-24BD-7251381A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72C8-AE31-AFAF-404E-6BA22513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80CB-B18C-D4FE-81B0-198B64C3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287BF-57CF-5A91-B34E-64F82EC8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B8B-E18C-D65E-389A-4DE03AFD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B157-557F-30E4-3F23-7FC9F0F27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E68AE-D4D3-DEF9-1F1F-8688ADE5A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0522-D0AE-3A17-C441-83FD6DC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B70DC-A762-2CB4-FC6A-1B90DBB0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9443-883C-A780-667A-8E95CC64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33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6EC1-54AA-6593-AE0C-CF76FE94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1EE3-0E86-54D5-2CE0-F02C4372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DBA1B-0C7F-507E-CBE5-1B76EFC4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D19FE-1E7D-A542-D2C9-3390AB276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E46D4-8732-1D28-5AE5-5C0ADFC71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2168B-FD73-EB5F-CD4C-5ED54AFB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AF961-9152-95BC-5098-2A0AC3BF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7FE0E-056A-A141-2F1E-4443453C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74B5-1437-DD0C-0303-7C5755BA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A69A7-B915-3765-31A1-1A27FDA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4B327-E315-8C81-0F4B-D8A022F6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DF85C-A110-49AE-D56A-E1804FDE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2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C7816-697F-B50C-FD55-66DC782E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B5EAE-6FA3-E292-E3F7-1132B007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40D0A-D25E-1E91-6342-4C082612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B58-6566-75A0-D348-B8005203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8D5C-195F-A831-5782-DF116AB9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C201-B0C3-ED09-A404-BF9E6E61B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9C27-1B88-6778-CBDF-EB050F2E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B64D-B12D-5F5A-0FBA-778A2887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2D3C-F7F9-F221-4BD6-278F1F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0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C1D-BC70-6AE2-92BD-1F042B2D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A6482-3FFE-6699-5979-426F7AEEB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6FB2B-8BE5-082D-5058-5B2CBAD0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2C28-7B26-C475-3C84-B69FA93A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8CA4-F1B8-B359-E58A-323C90A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B3EB7-9E08-6DDA-2F15-C3E1EF0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8703A-FEFC-63E4-CF4E-CBD41D76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8EEFC-B59F-B8A2-8807-75B619D7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6349-FBE1-2E34-943D-3C317023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437-177B-4AB8-BCC6-5B1675D0C900}" type="datetimeFigureOut">
              <a:rPr lang="en-IN" smtClean="0"/>
              <a:t>12-10-2022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14F0-C5C0-A14A-7186-80FA27C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C0F9-D685-6D33-FBB5-109A3DA0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3A35-B9D0-4D1A-9A25-D2CD77622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oom.com/share/ca18c3e5c71c42038946cffa63782674" TargetMode="External"/><Relationship Id="rId3" Type="http://schemas.openxmlformats.org/officeDocument/2006/relationships/hyperlink" Target="https://github.com/PranitaJagdale1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pranita-jagdale-aa4142218?lipi=urn%3Ali%3Apage%3Ad_flagship3_profile_view_base_contact_details%3B0k0c2BqrQc6H15Qctj5wDg%3D%3D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5297"/>
              </p:ext>
            </p:extLst>
          </p:nvPr>
        </p:nvGraphicFramePr>
        <p:xfrm>
          <a:off x="9175096" y="1187972"/>
          <a:ext cx="3048211" cy="485642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7438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17077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83489">
                <a:tc>
                  <a:txBody>
                    <a:bodyPr/>
                    <a:lstStyle/>
                    <a:p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8 /J2EE</a:t>
                      </a:r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Java Basics, OOPS, Collections, Arrays, Loops, Lambda Expressions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core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Dependency Injection,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Autowire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054581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REST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REST controllers, Implementation of GET, POST, PUT &amp; DELETE, Bean Validation &amp; Exception Handling, Controller &amp; Repository layer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40877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Data JPA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Implement DAO layer using spring Data repositories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612419">
                <a:tc>
                  <a:txBody>
                    <a:bodyPr/>
                    <a:lstStyle/>
                    <a:p>
                      <a:r>
                        <a:rPr kumimoji="0" lang="en-US" sz="1100" b="1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Microservices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Spring Boot Starters, annotations, Messaging Service using </a:t>
                      </a:r>
                      <a:r>
                        <a:rPr kumimoji="0" lang="en-US" sz="1100" u="none" strike="noStrike" kern="1200" cap="none" spc="0" normalizeH="0" baseline="0" dirty="0" err="1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RabbitMq,Swagger</a:t>
                      </a: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API documents</a:t>
                      </a:r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3313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Eureka, Spring Cloud API Gateway</a:t>
                      </a:r>
                    </a:p>
                    <a:p>
                      <a:endParaRPr kumimoji="0" lang="en-US" sz="11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346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11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3,JavaScript,Bootstrap,Angular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283281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Git, Postman, 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483489">
                <a:tc>
                  <a:txBody>
                    <a:bodyPr/>
                    <a:lstStyle/>
                    <a:p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1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Time management, Problem-solving 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1384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400" dirty="0"/>
              <a:t>Completed end to end case study of Flight Booking system along with Swagger and payment implementation using Razor Pay, UI with Angular </a:t>
            </a:r>
            <a:r>
              <a:rPr lang="en-US" altLang="en-US" sz="1400" dirty="0"/>
              <a:t>used for user interface.</a:t>
            </a:r>
            <a:endParaRPr lang="en-US" altLang="nl-NL" sz="1400" b="1" dirty="0"/>
          </a:p>
          <a:p>
            <a:pPr>
              <a:lnSpc>
                <a:spcPct val="114000"/>
              </a:lnSpc>
            </a:pPr>
            <a:r>
              <a:rPr lang="en-IN" altLang="nl-NL" sz="1400" b="1" dirty="0"/>
              <a:t>Hospital Management system</a:t>
            </a:r>
          </a:p>
          <a:p>
            <a:pPr>
              <a:lnSpc>
                <a:spcPct val="114000"/>
              </a:lnSpc>
            </a:pPr>
            <a:r>
              <a:rPr lang="en-IN" altLang="nl-NL" sz="1400" dirty="0"/>
              <a:t>Developed Hospital Management System using </a:t>
            </a:r>
            <a:r>
              <a:rPr lang="en-US" sz="1400" b="1" dirty="0"/>
              <a:t>Spring Boot, MySQL and </a:t>
            </a:r>
            <a:r>
              <a:rPr lang="en-US" sz="1400" dirty="0"/>
              <a:t>testing all </a:t>
            </a:r>
            <a:r>
              <a:rPr lang="en-US" sz="1400" dirty="0" err="1"/>
              <a:t>api</a:t>
            </a:r>
            <a:r>
              <a:rPr lang="en-US" sz="1400" dirty="0"/>
              <a:t> through </a:t>
            </a:r>
            <a:r>
              <a:rPr lang="en-US" sz="1400" b="1" dirty="0"/>
              <a:t>postman</a:t>
            </a: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702719" y="65634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04664" y="1310128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200" dirty="0"/>
              <a:t>       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48038" y="1546667"/>
            <a:ext cx="3701115" cy="32226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   </a:t>
            </a:r>
            <a:r>
              <a:rPr lang="nl-NL" altLang="nl-NL" sz="1200" dirty="0"/>
              <a:t>pranita-hanumant.jagdale@capgemini.com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27294" y="1787729"/>
            <a:ext cx="2382837" cy="33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dirty="0"/>
              <a:t>                +91 </a:t>
            </a:r>
            <a:r>
              <a:rPr lang="nl-NL" altLang="nl-NL" sz="1200" dirty="0"/>
              <a:t>8793314981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1327" y="2964639"/>
            <a:ext cx="4057650" cy="4020342"/>
          </a:xfrm>
        </p:spPr>
        <p:txBody>
          <a:bodyPr/>
          <a:lstStyle/>
          <a:p>
            <a:r>
              <a:rPr lang="en-US" altLang="en-US" sz="1400" b="1" dirty="0"/>
              <a:t>Full Stack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Hands on experience in creating </a:t>
            </a:r>
            <a:r>
              <a:rPr lang="en-US" sz="1400" b="1" dirty="0"/>
              <a:t>microservices</a:t>
            </a:r>
            <a:r>
              <a:rPr lang="en-US" sz="1400" dirty="0"/>
              <a:t> with </a:t>
            </a:r>
            <a:r>
              <a:rPr lang="en-US" sz="1400" b="1" dirty="0"/>
              <a:t>Spring Boot, Spring Security, Spring Cloud API Gateway,</a:t>
            </a:r>
            <a:r>
              <a:rPr lang="en-US" sz="1400" dirty="0"/>
              <a:t> </a:t>
            </a:r>
            <a:r>
              <a:rPr lang="en-US" sz="1400" b="1" dirty="0"/>
              <a:t>Eureka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Proficient in creating </a:t>
            </a:r>
            <a:r>
              <a:rPr lang="en-US" sz="1400" b="1" dirty="0"/>
              <a:t>Single page Web</a:t>
            </a:r>
            <a:r>
              <a:rPr lang="en-US" sz="1400" dirty="0"/>
              <a:t> Application in </a:t>
            </a:r>
            <a:r>
              <a:rPr lang="en-US" sz="1400" b="1" dirty="0"/>
              <a:t>Angular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Experience in creating documentation with </a:t>
            </a:r>
            <a:r>
              <a:rPr lang="en-US" sz="1400" b="1" dirty="0"/>
              <a:t>swagger</a:t>
            </a:r>
            <a:r>
              <a:rPr lang="en-US" sz="1400" dirty="0"/>
              <a:t> and in unit testing using</a:t>
            </a:r>
            <a:r>
              <a:rPr lang="en-US" sz="1400" b="1" dirty="0"/>
              <a:t> Junit, Mockito</a:t>
            </a:r>
            <a:r>
              <a:rPr lang="en-US" sz="1400" dirty="0"/>
              <a:t>, in messaging service using </a:t>
            </a:r>
            <a:r>
              <a:rPr lang="en-US" sz="1400" b="1" dirty="0"/>
              <a:t>RabbitMQ, </a:t>
            </a:r>
            <a:r>
              <a:rPr lang="en-US" sz="1400" dirty="0"/>
              <a:t>in</a:t>
            </a:r>
            <a:r>
              <a:rPr lang="en-US" sz="1400" b="1" dirty="0"/>
              <a:t> email service</a:t>
            </a:r>
          </a:p>
          <a:p>
            <a:pPr marL="0" indent="0">
              <a:buNone/>
            </a:pPr>
            <a:br>
              <a:rPr lang="en-US" altLang="nl-NL" sz="1200" dirty="0"/>
            </a:br>
            <a:endParaRPr lang="en-US" altLang="nl-NL" sz="1200" dirty="0"/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Pranita Jagdale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505396" y="621800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276" y="6349076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&amp; Video profile </a:t>
            </a:r>
          </a:p>
        </p:txBody>
      </p:sp>
      <p:pic>
        <p:nvPicPr>
          <p:cNvPr id="7182" name="Picture 4" descr="Free icon download | Linkedin">
            <a:hlinkClick r:id="rId5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226" y="1928330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17444" y="196779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</a:t>
            </a: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A4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229514" y="547041"/>
            <a:ext cx="3448261" cy="44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            Bachelor of Engineering 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   (Information Technology) </a:t>
            </a: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2018 - 2022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242029" y="939723"/>
            <a:ext cx="5517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4" name="Picture Placeholder 13" descr="A picture containing person, wall, indoor, yellow&#10;&#10;Description automatically generated">
            <a:extLst>
              <a:ext uri="{FF2B5EF4-FFF2-40B4-BE49-F238E27FC236}">
                <a16:creationId xmlns:a16="http://schemas.microsoft.com/office/drawing/2014/main" id="{754B5ACD-09EA-46B5-AC76-CF6493ECC0BE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374808" y="318130"/>
            <a:ext cx="1734208" cy="1735628"/>
          </a:xfrm>
        </p:spPr>
      </p:pic>
      <p:pic>
        <p:nvPicPr>
          <p:cNvPr id="1026" name="Picture 2">
            <a:hlinkClick r:id="rId8"/>
            <a:extLst>
              <a:ext uri="{FF2B5EF4-FFF2-40B4-BE49-F238E27FC236}">
                <a16:creationId xmlns:a16="http://schemas.microsoft.com/office/drawing/2014/main" id="{ADF1A5C7-4E3F-4A9D-A7FB-89136B0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19" y="6257344"/>
            <a:ext cx="445400" cy="44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17BE4-BE9E-499F-A1BC-BE1CA7FDDAF4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2.xml><?xml version="1.0" encoding="utf-8"?>
<ds:datastoreItem xmlns:ds="http://schemas.openxmlformats.org/officeDocument/2006/customXml" ds:itemID="{FDECF3EA-3219-454D-8A53-B95498131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8C91039-83D2-44C5-8DA8-4EDEB77FB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264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aparsh mishra</dc:creator>
  <cp:lastModifiedBy>Jagdale, Pranita Hanumant</cp:lastModifiedBy>
  <cp:revision>10</cp:revision>
  <dcterms:created xsi:type="dcterms:W3CDTF">2022-09-21T07:03:39Z</dcterms:created>
  <dcterms:modified xsi:type="dcterms:W3CDTF">2022-10-12T04:08:26Z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