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-12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DA1-13C6-43A7-AC47-C3320842B74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8D66D-DDCB-43C8-9056-A8AD5EB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87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bchaitanyabharadwaj/audio-dataset-with-10-indian-languag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2013232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b="0" i="0" cap="none" spc="0" dirty="0"/>
              <a:t>TERM PROJECT PROPOSAL</a:t>
            </a:r>
            <a:endParaRPr lang="en-US" sz="6000" cap="none" spc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ACD8-71D2-B1DF-CABC-E0CE8533A9F4}"/>
              </a:ext>
            </a:extLst>
          </p:cNvPr>
          <p:cNvSpPr txBox="1"/>
          <p:nvPr/>
        </p:nvSpPr>
        <p:spPr>
          <a:xfrm>
            <a:off x="8105001" y="2157116"/>
            <a:ext cx="3479626" cy="2317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0" i="0" dirty="0">
                <a:effectLst/>
              </a:rPr>
              <a:t>Team Members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b="0" i="0" dirty="0">
              <a:effectLst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3600" dirty="0"/>
              <a:t>Devanshi Tandel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3600" dirty="0" err="1"/>
              <a:t>Pranita</a:t>
            </a:r>
            <a:r>
              <a:rPr lang="en-US" sz="3600" dirty="0"/>
              <a:t> </a:t>
            </a:r>
            <a:r>
              <a:rPr lang="en-US" sz="3600" dirty="0" err="1"/>
              <a:t>Nakka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328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667420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b="0" i="0" dirty="0">
                <a:effectLst/>
              </a:rPr>
              <a:t>Project topic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91F33-E258-45B0-E376-06247D4CCB2C}"/>
              </a:ext>
            </a:extLst>
          </p:cNvPr>
          <p:cNvSpPr txBox="1"/>
          <p:nvPr/>
        </p:nvSpPr>
        <p:spPr>
          <a:xfrm>
            <a:off x="7859870" y="1817546"/>
            <a:ext cx="41774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b="0" i="0" dirty="0">
                <a:effectLst/>
                <a:latin typeface="+mj-lt"/>
              </a:rPr>
              <a:t> Multilingual Language Detection and Translation 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59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757841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Statement of project objectives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B00E7-DF86-7E25-E680-EAB8FB0461D6}"/>
              </a:ext>
            </a:extLst>
          </p:cNvPr>
          <p:cNvSpPr txBox="1"/>
          <p:nvPr/>
        </p:nvSpPr>
        <p:spPr>
          <a:xfrm>
            <a:off x="8141353" y="809244"/>
            <a:ext cx="3858762" cy="4967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+mj-lt"/>
              </a:rPr>
              <a:t>In this project, we aim to develop a robust language detection system using advanced deep learning techniques such as Convolutional Neural Networks (CNN) and </a:t>
            </a:r>
            <a:r>
              <a:rPr lang="en-US" sz="2200" dirty="0" err="1">
                <a:latin typeface="+mj-lt"/>
              </a:rPr>
              <a:t>TorchAudio</a:t>
            </a:r>
            <a:r>
              <a:rPr lang="en-US" sz="2200" dirty="0">
                <a:latin typeface="+mj-lt"/>
              </a:rPr>
              <a:t>. The objective is to create a model capable of accurately identifying the language spoken in an audio sample, specifically focusing on Hindi, Tamil, Gujrati, and </a:t>
            </a:r>
            <a:r>
              <a:rPr lang="en-US" sz="2200" dirty="0" err="1">
                <a:latin typeface="+mj-lt"/>
              </a:rPr>
              <a:t>Bengoli</a:t>
            </a:r>
            <a:r>
              <a:rPr lang="en-US" sz="2200" dirty="0">
                <a:latin typeface="+mj-lt"/>
              </a:rPr>
              <a:t> languages. Also, converting that into English using Transformer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8591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dirty="0"/>
              <a:t>Statement of value - why is this project worth doing? 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3930-341E-3477-C529-1DF8FD9ACA4D}"/>
              </a:ext>
            </a:extLst>
          </p:cNvPr>
          <p:cNvSpPr txBox="1"/>
          <p:nvPr/>
        </p:nvSpPr>
        <p:spPr>
          <a:xfrm>
            <a:off x="7821432" y="865299"/>
            <a:ext cx="3564452" cy="474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"Enhancing cross-cultural communication through accurate language detection and seamless translation fosters inclusivity and accessibility in diverse settings, benefiting individuals, industries, and global connectivity."</a:t>
            </a:r>
          </a:p>
        </p:txBody>
      </p:sp>
    </p:spTree>
    <p:extLst>
      <p:ext uri="{BB962C8B-B14F-4D97-AF65-F5344CB8AC3E}">
        <p14:creationId xmlns:p14="http://schemas.microsoft.com/office/powerpoint/2010/main" val="21323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Approach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36320-8C5E-8032-6703-BEA5CE48EA90}"/>
              </a:ext>
            </a:extLst>
          </p:cNvPr>
          <p:cNvSpPr txBox="1"/>
          <p:nvPr/>
        </p:nvSpPr>
        <p:spPr>
          <a:xfrm>
            <a:off x="7670132" y="126773"/>
            <a:ext cx="438421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We'll collect audio samples spanning four challenging-to-distinguish Indian languages: Hindi, Tamil, Gujrati and </a:t>
            </a:r>
            <a:r>
              <a:rPr lang="en-US" dirty="0" err="1"/>
              <a:t>Bengoli</a:t>
            </a:r>
            <a:r>
              <a:rPr lang="en-US" dirty="0"/>
              <a:t>. Each audio clip will be approximately 5 seconds long. Leveraging Convolutional Neural Networks (CNN) and </a:t>
            </a:r>
            <a:r>
              <a:rPr lang="en-US" dirty="0" err="1"/>
              <a:t>TorchAudio</a:t>
            </a:r>
            <a:r>
              <a:rPr lang="en-US" dirty="0"/>
              <a:t>, our aim is to accurately identify the language of each audio sample. This project entails significant difficulty due to the linguistic similarities among the selected languages, making it a robust test case for our language detection system.</a:t>
            </a:r>
            <a:r>
              <a:rPr lang="en-US" sz="1800" b="0" i="0" dirty="0">
                <a:effectLst/>
                <a:latin typeface="+mj-lt"/>
              </a:rPr>
              <a:t> Additionally, we intend to implement language translation into English for the identified languages using transformer models. </a:t>
            </a:r>
            <a:endParaRPr lang="en-US" dirty="0"/>
          </a:p>
          <a:p>
            <a:endParaRPr lang="en-US" dirty="0"/>
          </a:p>
          <a:p>
            <a:r>
              <a:rPr lang="fi-FI" dirty="0"/>
              <a:t>DataSet : </a:t>
            </a:r>
            <a:r>
              <a:rPr lang="fi-FI" dirty="0">
                <a:hlinkClick r:id="rId2"/>
              </a:rPr>
              <a:t>https://www.kaggle.com/datasets/hbchaitanyabharadwaj/audio-dataset-with-10-indian-languages</a:t>
            </a:r>
            <a:endParaRPr lang="fi-FI" dirty="0"/>
          </a:p>
          <a:p>
            <a:endParaRPr lang="fi-FI" dirty="0"/>
          </a:p>
          <a:p>
            <a:r>
              <a:rPr lang="fi-FI" dirty="0"/>
              <a:t>Algorithm and Model: CNN and TorchAudio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582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Use cases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36320-8C5E-8032-6703-BEA5CE48EA90}"/>
              </a:ext>
            </a:extLst>
          </p:cNvPr>
          <p:cNvSpPr txBox="1"/>
          <p:nvPr/>
        </p:nvSpPr>
        <p:spPr>
          <a:xfrm>
            <a:off x="7670132" y="126773"/>
            <a:ext cx="438421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Customer Support: Global businesses can provide real-time support to customers in their native languages, improving customer satisfaction and engagement.</a:t>
            </a:r>
          </a:p>
          <a:p>
            <a:r>
              <a:rPr lang="en-US" dirty="0"/>
              <a:t>2. Social Media and Forums: Users can interact with a global community by reading and participating in discussions in multiple languages.</a:t>
            </a:r>
          </a:p>
          <a:p>
            <a:r>
              <a:rPr lang="en-US" dirty="0"/>
              <a:t>3. Emergency Services and Healthcare: In critical situations, language detection and translation can help provide timely and accurate information to individuals, potentially saving lives.</a:t>
            </a:r>
          </a:p>
          <a:p>
            <a:r>
              <a:rPr lang="en-US" dirty="0"/>
              <a:t>4. Travel and Tourism: Travelers can navigate foreign environments more comfortably with instant translation services, enhancing their travel experience.</a:t>
            </a:r>
          </a:p>
          <a:p>
            <a:r>
              <a:rPr lang="en-US" dirty="0"/>
              <a:t>5. Legal and Government Services: Governments can make services more inclusive by offering documents and support in multiple languages, which is crucial for immigrant populations.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29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9D72-A1F5-EA13-70FC-7BFBC090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160" y="1538156"/>
            <a:ext cx="5643736" cy="313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Evaluation</a:t>
            </a:r>
            <a:r>
              <a:rPr lang="en-US" sz="5400" dirty="0"/>
              <a:t> methodology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36320-8C5E-8032-6703-BEA5CE48EA90}"/>
              </a:ext>
            </a:extLst>
          </p:cNvPr>
          <p:cNvSpPr txBox="1"/>
          <p:nvPr/>
        </p:nvSpPr>
        <p:spPr>
          <a:xfrm>
            <a:off x="8078680" y="2367181"/>
            <a:ext cx="38712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</a:t>
            </a:r>
            <a:r>
              <a:rPr lang="en-US" sz="2200" b="0" i="0" dirty="0">
                <a:effectLst/>
                <a:latin typeface="+mj-lt"/>
              </a:rPr>
              <a:t>ccuracy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Loss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j-lt"/>
              </a:rPr>
              <a:t>F1- Score</a:t>
            </a:r>
          </a:p>
        </p:txBody>
      </p:sp>
    </p:spTree>
    <p:extLst>
      <p:ext uri="{BB962C8B-B14F-4D97-AF65-F5344CB8AC3E}">
        <p14:creationId xmlns:p14="http://schemas.microsoft.com/office/powerpoint/2010/main" val="42214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41"/>
      </a:accent1>
      <a:accent2>
        <a:srgbClr val="D54F17"/>
      </a:accent2>
      <a:accent3>
        <a:srgbClr val="CD9C24"/>
      </a:accent3>
      <a:accent4>
        <a:srgbClr val="9AAD13"/>
      </a:accent4>
      <a:accent5>
        <a:srgbClr val="66B721"/>
      </a:accent5>
      <a:accent6>
        <a:srgbClr val="1BBD15"/>
      </a:accent6>
      <a:hlink>
        <a:srgbClr val="309286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391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Garamond</vt:lpstr>
      <vt:lpstr>Gill Sans MT</vt:lpstr>
      <vt:lpstr>SavonVTI</vt:lpstr>
      <vt:lpstr>TERM PROJECT PROPOSAL</vt:lpstr>
      <vt:lpstr>Project topic</vt:lpstr>
      <vt:lpstr>Statement of project objectives</vt:lpstr>
      <vt:lpstr>Statement of value - why is this project worth doing? </vt:lpstr>
      <vt:lpstr>Approach</vt:lpstr>
      <vt:lpstr>Use cases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 Proposal</dc:title>
  <dc:creator>Tandel, Devanshi Vipulkumar</dc:creator>
  <cp:lastModifiedBy>Pranita Nakka</cp:lastModifiedBy>
  <cp:revision>5</cp:revision>
  <dcterms:created xsi:type="dcterms:W3CDTF">2024-03-31T05:12:13Z</dcterms:created>
  <dcterms:modified xsi:type="dcterms:W3CDTF">2024-04-30T02:34:50Z</dcterms:modified>
</cp:coreProperties>
</file>