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13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0B75-7A2A-4AF2-9DC0-1EBC907B8953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921F0-9310-49B9-A58C-C3A56BE4A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3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d5724c-032f-4104-a98c-647fcfac6cf0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d5724c-032f-4104-a98c-647fcfac6cf0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d5724c-032f-4104-a98c-647fcfac6cf0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d5724c-032f-4104-a98c-647fcfac6cf0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d5724c-032f-4104-a98c-647fcfac6cf0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d5724c-032f-4104-a98c-647fcfac6cf0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d5724c-032f-4104-a98c-647fcfac6cf0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AxisBank Stock market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1955A-5AB2-973C-DA58-3F8C7EF86F4E}"/>
              </a:ext>
            </a:extLst>
          </p:cNvPr>
          <p:cNvSpPr txBox="1"/>
          <p:nvPr/>
        </p:nvSpPr>
        <p:spPr>
          <a:xfrm>
            <a:off x="95250" y="5663046"/>
            <a:ext cx="1200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opening price of the stock was  </a:t>
            </a:r>
            <a:r>
              <a:rPr lang="en-US" b="1" dirty="0"/>
              <a:t>2034.4  </a:t>
            </a:r>
            <a:r>
              <a:rPr lang="en-US" dirty="0"/>
              <a:t>which was on  </a:t>
            </a:r>
            <a:r>
              <a:rPr lang="en-US" b="1" dirty="0"/>
              <a:t>July 2014 </a:t>
            </a:r>
            <a:r>
              <a:rPr lang="en-US" dirty="0"/>
              <a:t>.</a:t>
            </a:r>
          </a:p>
          <a:p>
            <a:r>
              <a:rPr lang="en-US" dirty="0"/>
              <a:t>Lowest opening price of the stock was </a:t>
            </a:r>
            <a:r>
              <a:rPr lang="en-US" b="1" dirty="0"/>
              <a:t>54.9</a:t>
            </a:r>
            <a:r>
              <a:rPr lang="en-US" dirty="0"/>
              <a:t> on </a:t>
            </a:r>
            <a:r>
              <a:rPr lang="en-US" b="1" dirty="0"/>
              <a:t> 2000	.</a:t>
            </a:r>
          </a:p>
          <a:p>
            <a:r>
              <a:rPr lang="en-US" dirty="0"/>
              <a:t>According to the current trend in </a:t>
            </a:r>
            <a:r>
              <a:rPr lang="en-US" b="1" dirty="0"/>
              <a:t>March 2021</a:t>
            </a:r>
            <a:r>
              <a:rPr lang="en-US" dirty="0"/>
              <a:t> the last recorded opening price was </a:t>
            </a:r>
            <a:r>
              <a:rPr lang="en-US" b="1" dirty="0"/>
              <a:t>799.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6634B-A117-108C-134F-8A8DB8BED570}"/>
              </a:ext>
            </a:extLst>
          </p:cNvPr>
          <p:cNvSpPr txBox="1"/>
          <p:nvPr/>
        </p:nvSpPr>
        <p:spPr>
          <a:xfrm>
            <a:off x="76200" y="5538355"/>
            <a:ext cx="1202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chart  show the volume By year , Axis Bank as the highest volume of stock purchase is 6903 Millions in 2020 and lowest of 24 Millions in  2000.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6905F-1673-AD6D-C894-293D7F3F813D}"/>
              </a:ext>
            </a:extLst>
          </p:cNvPr>
          <p:cNvSpPr txBox="1"/>
          <p:nvPr/>
        </p:nvSpPr>
        <p:spPr>
          <a:xfrm>
            <a:off x="76200" y="5361709"/>
            <a:ext cx="1202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chart represent the Turnover of </a:t>
            </a:r>
            <a:r>
              <a:rPr lang="en-IN"/>
              <a:t>the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94588-63D8-E675-4FAD-72DA803B1A98}"/>
              </a:ext>
            </a:extLst>
          </p:cNvPr>
          <p:cNvSpPr txBox="1"/>
          <p:nvPr/>
        </p:nvSpPr>
        <p:spPr>
          <a:xfrm>
            <a:off x="95250" y="5517573"/>
            <a:ext cx="120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chart represent the High and low of Axis Bank Stock price, red colour represent the low and green represent High.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F1B3B-5E3E-5D8F-CF4A-9F728E2EF4DD}"/>
              </a:ext>
            </a:extLst>
          </p:cNvPr>
          <p:cNvSpPr txBox="1"/>
          <p:nvPr/>
        </p:nvSpPr>
        <p:spPr>
          <a:xfrm>
            <a:off x="95250" y="5527964"/>
            <a:ext cx="1200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volume-weighted average price (VWAP) is </a:t>
            </a:r>
            <a:r>
              <a:rPr lang="en-US" b="1" dirty="0"/>
              <a:t>a measurement that shows the average price of a security, adjusted for its volume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 can be seen that the average price a security has traded at throughout the day, based on volume and price  </a:t>
            </a:r>
            <a:endParaRPr lang="en-IN" dirty="0"/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lineChart ,lineChart ,lineChart ,columnChart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B4AE-8981-105C-847E-E5FD7DD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CONCLUSIUON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7EAD-FE75-8418-3C41-B13FDA9A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So, After the company faced a  huge market crash in stock price in </a:t>
            </a:r>
            <a:r>
              <a:rPr lang="en-US" sz="2800" b="1" dirty="0"/>
              <a:t>2011</a:t>
            </a:r>
            <a:r>
              <a:rPr lang="en-US" sz="2800" dirty="0"/>
              <a:t>, company is showing a stable growth in the price stock from </a:t>
            </a:r>
            <a:r>
              <a:rPr lang="en-US" sz="2800" b="1" dirty="0"/>
              <a:t>2011-2021</a:t>
            </a:r>
            <a:r>
              <a:rPr lang="en-US" sz="2800" dirty="0"/>
              <a:t> .</a:t>
            </a:r>
          </a:p>
          <a:p>
            <a:r>
              <a:rPr lang="en-US" sz="2800" dirty="0"/>
              <a:t>For the investors who wants to invest in Axis Bank Stock It could be said that I would be a safe and good long term investment.</a:t>
            </a:r>
          </a:p>
          <a:p>
            <a:r>
              <a:rPr lang="en-US" sz="2800" dirty="0"/>
              <a:t>Titan has a strong foot in India and has got the trust of the citizens of India that is a valuable company. So overall it’s a good company with good stock price history.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7529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318</Words>
  <Application>Microsoft Office PowerPoint</Application>
  <PresentationFormat>Widescreen</PresentationFormat>
  <Paragraphs>49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Custom Design</vt:lpstr>
      <vt:lpstr>AxisBank Stock market Analysis</vt:lpstr>
      <vt:lpstr>Page 2</vt:lpstr>
      <vt:lpstr>Page 3</vt:lpstr>
      <vt:lpstr>Page 5</vt:lpstr>
      <vt:lpstr>Page 4</vt:lpstr>
      <vt:lpstr>Page 7</vt:lpstr>
      <vt:lpstr>Page 1</vt:lpstr>
      <vt:lpstr>CONCLUSIUON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Pranit Bane</cp:lastModifiedBy>
  <cp:revision>7</cp:revision>
  <dcterms:created xsi:type="dcterms:W3CDTF">2016-09-04T11:54:55Z</dcterms:created>
  <dcterms:modified xsi:type="dcterms:W3CDTF">2022-06-22T15:50:43Z</dcterms:modified>
</cp:coreProperties>
</file>