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58" r:id="rId3"/>
    <p:sldId id="259" r:id="rId4"/>
    <p:sldId id="263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7C80"/>
    <a:srgbClr val="FFFF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A82768-1E57-47EA-AF2E-E9CA240709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607BA8-C98F-4048-B292-FBE91B9F54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7214B-CE73-49ED-81D6-AE18406E7D19}" type="datetimeFigureOut">
              <a:rPr lang="sr-Latn-RS" smtClean="0"/>
              <a:t>27.2.2021.</a:t>
            </a:fld>
            <a:endParaRPr lang="sr-Lat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086BE-242B-4A57-846D-D93FC12F56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CDA87-1026-4FBB-B763-859D3158F9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AFA94-8A88-473A-8408-AFF0FBFD2FA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03528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311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88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FE2641-8740-4E6D-B1D2-D229D827049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99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0">
            <a:extLst>
              <a:ext uri="{FF2B5EF4-FFF2-40B4-BE49-F238E27FC236}">
                <a16:creationId xmlns:a16="http://schemas.microsoft.com/office/drawing/2014/main" id="{A0DF5849-D05E-4C2F-AA6B-17CBAE621546}"/>
              </a:ext>
            </a:extLst>
          </p:cNvPr>
          <p:cNvSpPr txBox="1">
            <a:spLocks/>
          </p:cNvSpPr>
          <p:nvPr/>
        </p:nvSpPr>
        <p:spPr>
          <a:xfrm>
            <a:off x="5394158" y="2441564"/>
            <a:ext cx="4034588" cy="361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39750" indent="-539750"/>
            <a:r>
              <a:rPr lang="en-US" sz="3200" dirty="0"/>
              <a:t>Problem Statement</a:t>
            </a:r>
            <a:endParaRPr lang="sr-Latn-R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AE314D-2C8A-48BF-B9D6-CEFF0CAA65AF}"/>
              </a:ext>
            </a:extLst>
          </p:cNvPr>
          <p:cNvSpPr/>
          <p:nvPr/>
        </p:nvSpPr>
        <p:spPr>
          <a:xfrm>
            <a:off x="3557039" y="3031503"/>
            <a:ext cx="7708826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/>
              <a:t>To identify each customer’s real time transaction and based on that risk rating is done.</a:t>
            </a:r>
          </a:p>
          <a:p>
            <a:r>
              <a:rPr lang="en-US" dirty="0"/>
              <a:t>INPUTS:</a:t>
            </a:r>
          </a:p>
          <a:p>
            <a:pPr marL="0" indent="0">
              <a:buNone/>
            </a:pPr>
            <a:r>
              <a:rPr lang="en-US" dirty="0"/>
              <a:t>   4 CSV FILES</a:t>
            </a:r>
          </a:p>
          <a:p>
            <a:r>
              <a:rPr lang="en-US" dirty="0"/>
              <a:t> Customer_info.csv</a:t>
            </a:r>
          </a:p>
          <a:p>
            <a:r>
              <a:rPr lang="en-US" dirty="0"/>
              <a:t>Customer_account.csv</a:t>
            </a:r>
          </a:p>
          <a:p>
            <a:r>
              <a:rPr lang="en-US" dirty="0"/>
              <a:t>Customer_transactions.csv</a:t>
            </a:r>
          </a:p>
          <a:p>
            <a:r>
              <a:rPr lang="en-US" dirty="0"/>
              <a:t>Countries_info.csv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839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0">
            <a:extLst>
              <a:ext uri="{FF2B5EF4-FFF2-40B4-BE49-F238E27FC236}">
                <a16:creationId xmlns:a16="http://schemas.microsoft.com/office/drawing/2014/main" id="{A0DF5849-D05E-4C2F-AA6B-17CBAE621546}"/>
              </a:ext>
            </a:extLst>
          </p:cNvPr>
          <p:cNvSpPr txBox="1">
            <a:spLocks/>
          </p:cNvSpPr>
          <p:nvPr/>
        </p:nvSpPr>
        <p:spPr>
          <a:xfrm>
            <a:off x="5394158" y="2441564"/>
            <a:ext cx="4034588" cy="361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39750" indent="-539750"/>
            <a:r>
              <a:rPr lang="en-US" sz="3200" dirty="0"/>
              <a:t>Proposed Solution</a:t>
            </a:r>
            <a:endParaRPr lang="sr-Latn-R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AE314D-2C8A-48BF-B9D6-CEFF0CAA65AF}"/>
              </a:ext>
            </a:extLst>
          </p:cNvPr>
          <p:cNvSpPr/>
          <p:nvPr/>
        </p:nvSpPr>
        <p:spPr>
          <a:xfrm>
            <a:off x="3557039" y="3031503"/>
            <a:ext cx="770882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indent="0">
              <a:buNone/>
            </a:pPr>
            <a:r>
              <a:rPr lang="en-US" dirty="0"/>
              <a:t>Retrieving the data from database created using the given excel sheets and based on the queries display the different risk rates transactions on the user interface using DB Browser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Connecting the backend with front-end using Java Servlets on </a:t>
            </a:r>
            <a:r>
              <a:rPr lang="en-IN" dirty="0" err="1"/>
              <a:t>TomCat</a:t>
            </a:r>
            <a:r>
              <a:rPr lang="en-IN" dirty="0"/>
              <a:t>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3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0">
            <a:extLst>
              <a:ext uri="{FF2B5EF4-FFF2-40B4-BE49-F238E27FC236}">
                <a16:creationId xmlns:a16="http://schemas.microsoft.com/office/drawing/2014/main" id="{A0DF5849-D05E-4C2F-AA6B-17CBAE621546}"/>
              </a:ext>
            </a:extLst>
          </p:cNvPr>
          <p:cNvSpPr txBox="1">
            <a:spLocks/>
          </p:cNvSpPr>
          <p:nvPr/>
        </p:nvSpPr>
        <p:spPr>
          <a:xfrm>
            <a:off x="5394158" y="2441564"/>
            <a:ext cx="4034588" cy="361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39750" indent="-539750"/>
            <a:r>
              <a:rPr lang="en-US" sz="3200" dirty="0"/>
              <a:t>Working</a:t>
            </a:r>
            <a:endParaRPr lang="sr-Latn-R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AE314D-2C8A-48BF-B9D6-CEFF0CAA65AF}"/>
              </a:ext>
            </a:extLst>
          </p:cNvPr>
          <p:cNvSpPr/>
          <p:nvPr/>
        </p:nvSpPr>
        <p:spPr>
          <a:xfrm>
            <a:off x="3557039" y="3031503"/>
            <a:ext cx="770882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indent="0">
              <a:buNone/>
            </a:pPr>
            <a:r>
              <a:rPr lang="en-US" dirty="0"/>
              <a:t>The excel sheets data is converted into tables in DB browser and </a:t>
            </a:r>
            <a:r>
              <a:rPr lang="en-US" dirty="0" err="1"/>
              <a:t>Sql</a:t>
            </a:r>
            <a:r>
              <a:rPr lang="en-US" dirty="0"/>
              <a:t> queries are executed for retrieving different risk ratings and display them on front end using servlets. The user interface is designed using html, </a:t>
            </a:r>
            <a:r>
              <a:rPr lang="en-US" dirty="0" err="1"/>
              <a:t>css</a:t>
            </a:r>
            <a:r>
              <a:rPr lang="en-US" dirty="0"/>
              <a:t> and java script</a:t>
            </a:r>
            <a:endParaRPr lang="en-IN" dirty="0"/>
          </a:p>
        </p:txBody>
      </p:sp>
      <p:pic>
        <p:nvPicPr>
          <p:cNvPr id="1026" name="Picture 2" descr="GitHub - sqlitebrowser/sqlitebrowser: Official home of the DB Browser for  SQLite (DB4S) project. Previously known as &quot;SQLite Database Browser&quot; and &quot;Database  Browser for SQLite&quot;. Website at:">
            <a:extLst>
              <a:ext uri="{FF2B5EF4-FFF2-40B4-BE49-F238E27FC236}">
                <a16:creationId xmlns:a16="http://schemas.microsoft.com/office/drawing/2014/main" id="{D1E44933-183F-4725-96BF-C06A1A7E6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687" y="418312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4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0">
            <a:extLst>
              <a:ext uri="{FF2B5EF4-FFF2-40B4-BE49-F238E27FC236}">
                <a16:creationId xmlns:a16="http://schemas.microsoft.com/office/drawing/2014/main" id="{A0DF5849-D05E-4C2F-AA6B-17CBAE621546}"/>
              </a:ext>
            </a:extLst>
          </p:cNvPr>
          <p:cNvSpPr txBox="1">
            <a:spLocks/>
          </p:cNvSpPr>
          <p:nvPr/>
        </p:nvSpPr>
        <p:spPr>
          <a:xfrm>
            <a:off x="5394158" y="2441564"/>
            <a:ext cx="4034588" cy="361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39750" indent="-539750"/>
            <a:r>
              <a:rPr lang="en-US" sz="3200" dirty="0"/>
              <a:t>Working</a:t>
            </a:r>
            <a:endParaRPr lang="sr-Latn-R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AE314D-2C8A-48BF-B9D6-CEFF0CAA65AF}"/>
              </a:ext>
            </a:extLst>
          </p:cNvPr>
          <p:cNvSpPr/>
          <p:nvPr/>
        </p:nvSpPr>
        <p:spPr>
          <a:xfrm>
            <a:off x="3557039" y="3031503"/>
            <a:ext cx="770882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indent="0">
              <a:buNone/>
            </a:pPr>
            <a:r>
              <a:rPr lang="en-US" dirty="0"/>
              <a:t>The excel sheets data is converted into tables in </a:t>
            </a:r>
            <a:r>
              <a:rPr lang="en-US" dirty="0" err="1"/>
              <a:t>db</a:t>
            </a:r>
            <a:r>
              <a:rPr lang="en-US" dirty="0"/>
              <a:t> browser and </a:t>
            </a:r>
            <a:r>
              <a:rPr lang="en-US" dirty="0" err="1"/>
              <a:t>Sql</a:t>
            </a:r>
            <a:r>
              <a:rPr lang="en-US" dirty="0"/>
              <a:t> queries are executed for retrieving different risk ratings and display them on front end using servlets. The user interface is designed using html, </a:t>
            </a:r>
            <a:r>
              <a:rPr lang="en-US" dirty="0" err="1"/>
              <a:t>css</a:t>
            </a:r>
            <a:r>
              <a:rPr lang="en-US" dirty="0"/>
              <a:t> and java 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0466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0">
            <a:extLst>
              <a:ext uri="{FF2B5EF4-FFF2-40B4-BE49-F238E27FC236}">
                <a16:creationId xmlns:a16="http://schemas.microsoft.com/office/drawing/2014/main" id="{A0DF5849-D05E-4C2F-AA6B-17CBAE621546}"/>
              </a:ext>
            </a:extLst>
          </p:cNvPr>
          <p:cNvSpPr txBox="1">
            <a:spLocks/>
          </p:cNvSpPr>
          <p:nvPr/>
        </p:nvSpPr>
        <p:spPr>
          <a:xfrm>
            <a:off x="3759776" y="109182"/>
            <a:ext cx="5496692" cy="361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39750" indent="-539750"/>
            <a:r>
              <a:rPr lang="en-US" sz="3200" dirty="0"/>
              <a:t>Sample Screen-Shots (</a:t>
            </a:r>
            <a:r>
              <a:rPr lang="en-US" sz="3200" dirty="0" err="1"/>
              <a:t>jdbc</a:t>
            </a:r>
            <a:r>
              <a:rPr lang="en-US" sz="3200" dirty="0"/>
              <a:t>)</a:t>
            </a:r>
            <a:endParaRPr lang="sr-Latn-R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9FBF8-89CD-4769-A858-9638A3B32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785" y="963501"/>
            <a:ext cx="3210373" cy="2572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523B59-CEEA-4F6A-AC2F-73DE1CC6D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122" y="963501"/>
            <a:ext cx="5496692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4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0">
            <a:extLst>
              <a:ext uri="{FF2B5EF4-FFF2-40B4-BE49-F238E27FC236}">
                <a16:creationId xmlns:a16="http://schemas.microsoft.com/office/drawing/2014/main" id="{A0DF5849-D05E-4C2F-AA6B-17CBAE621546}"/>
              </a:ext>
            </a:extLst>
          </p:cNvPr>
          <p:cNvSpPr txBox="1">
            <a:spLocks/>
          </p:cNvSpPr>
          <p:nvPr/>
        </p:nvSpPr>
        <p:spPr>
          <a:xfrm>
            <a:off x="3759776" y="109182"/>
            <a:ext cx="5496692" cy="361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39750" indent="-539750"/>
            <a:r>
              <a:rPr lang="en-US" sz="3200" dirty="0"/>
              <a:t>Sample Screen-Shots (front-end)</a:t>
            </a:r>
            <a:endParaRPr lang="sr-Latn-R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F0BFDF-7171-4670-B8FA-3B88929EB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063" y="927652"/>
            <a:ext cx="5228742" cy="26566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342D0A-4FC8-4220-82A8-C48CFE134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026" y="3739519"/>
            <a:ext cx="5777948" cy="27521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597BF3-79C2-4C46-B684-67F5315D4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7478" y="1482813"/>
            <a:ext cx="4559891" cy="154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94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0">
            <a:extLst>
              <a:ext uri="{FF2B5EF4-FFF2-40B4-BE49-F238E27FC236}">
                <a16:creationId xmlns:a16="http://schemas.microsoft.com/office/drawing/2014/main" id="{A0DF5849-D05E-4C2F-AA6B-17CBAE621546}"/>
              </a:ext>
            </a:extLst>
          </p:cNvPr>
          <p:cNvSpPr txBox="1">
            <a:spLocks/>
          </p:cNvSpPr>
          <p:nvPr/>
        </p:nvSpPr>
        <p:spPr>
          <a:xfrm>
            <a:off x="3759776" y="109182"/>
            <a:ext cx="5496692" cy="361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39750" indent="-539750"/>
            <a:r>
              <a:rPr lang="en-US" sz="3200" dirty="0"/>
              <a:t>Sample Screen-Shots (back-end)</a:t>
            </a:r>
            <a:endParaRPr lang="sr-Latn-R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C95E8-5603-4EA8-B04B-74F4EC3AB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63" y="678868"/>
            <a:ext cx="5124891" cy="2878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594CF6-A7B9-4AD8-A5CA-0B6AFB310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122" y="678867"/>
            <a:ext cx="5124893" cy="28787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636B5B-F23E-4F8B-A480-06AB9108AE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775" y="3765655"/>
            <a:ext cx="5514753" cy="309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48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0">
            <a:extLst>
              <a:ext uri="{FF2B5EF4-FFF2-40B4-BE49-F238E27FC236}">
                <a16:creationId xmlns:a16="http://schemas.microsoft.com/office/drawing/2014/main" id="{A0DF5849-D05E-4C2F-AA6B-17CBAE621546}"/>
              </a:ext>
            </a:extLst>
          </p:cNvPr>
          <p:cNvSpPr txBox="1">
            <a:spLocks/>
          </p:cNvSpPr>
          <p:nvPr/>
        </p:nvSpPr>
        <p:spPr>
          <a:xfrm>
            <a:off x="5394158" y="2441564"/>
            <a:ext cx="4034588" cy="361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39750" indent="-539750"/>
            <a:r>
              <a:rPr lang="en-US" sz="3200" dirty="0"/>
              <a:t>Conclusion</a:t>
            </a:r>
            <a:endParaRPr lang="sr-Latn-R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AE314D-2C8A-48BF-B9D6-CEFF0CAA65AF}"/>
              </a:ext>
            </a:extLst>
          </p:cNvPr>
          <p:cNvSpPr/>
          <p:nvPr/>
        </p:nvSpPr>
        <p:spPr>
          <a:xfrm>
            <a:off x="3557039" y="3031503"/>
            <a:ext cx="7708826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indent="0">
              <a:buNone/>
            </a:pPr>
            <a:r>
              <a:rPr lang="en-US" dirty="0"/>
              <a:t>In overall, the DBS Hack2Hire was one the very best experiences that brought about the spirit of collaboration in us in order to make Customer Rating System by working together as a team with 1 goal to achieve.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implemented the technologies that we had hands on practice but we also got to learn more from our team-mates.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the previous slides, you will find the work done by us, and again, thank you all for providing this wonderful opportunity to us.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are happy to answer any follow up questions.</a:t>
            </a:r>
          </a:p>
        </p:txBody>
      </p:sp>
    </p:spTree>
    <p:extLst>
      <p:ext uri="{BB962C8B-B14F-4D97-AF65-F5344CB8AC3E}">
        <p14:creationId xmlns:p14="http://schemas.microsoft.com/office/powerpoint/2010/main" val="2213372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1880275-AE3D-4B38-A647-80DFB6DEC661}" vid="{D318D14E-6A15-44F5-8F2D-3EFC353F68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web-business-technology-light</Template>
  <TotalTime>19</TotalTime>
  <Words>289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free powerpoint presentation</dc:subject>
  <dc:creator>hp</dc:creator>
  <cp:keywords>powerpoint slide design free</cp:keywords>
  <dc:description>Download free powerpoint templates.</dc:description>
  <cp:lastModifiedBy>hp</cp:lastModifiedBy>
  <cp:revision>3</cp:revision>
  <dcterms:created xsi:type="dcterms:W3CDTF">2021-02-27T08:22:53Z</dcterms:created>
  <dcterms:modified xsi:type="dcterms:W3CDTF">2021-02-27T08:42:40Z</dcterms:modified>
  <cp:category>free powerpoint templates</cp:category>
</cp:coreProperties>
</file>