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FB1E9-BFCE-2E43-2E78-78DEE49B5F0E}"/>
              </a:ext>
            </a:extLst>
          </p:cNvPr>
          <p:cNvSpPr txBox="1"/>
          <p:nvPr/>
        </p:nvSpPr>
        <p:spPr>
          <a:xfrm>
            <a:off x="254000" y="1426658"/>
            <a:ext cx="5181600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to build an image classification pipeline using </a:t>
            </a:r>
            <a:r>
              <a:rPr lang="en-US" b="1" dirty="0"/>
              <a:t>TensorFlow</a:t>
            </a:r>
            <a:r>
              <a:rPr lang="en-US" dirty="0"/>
              <a:t> and </a:t>
            </a:r>
            <a:r>
              <a:rPr lang="en-US" b="1" dirty="0" err="1"/>
              <a:t>Keras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to handle </a:t>
            </a:r>
            <a:r>
              <a:rPr lang="en-US" b="1" dirty="0"/>
              <a:t>imbalanced data</a:t>
            </a:r>
            <a:r>
              <a:rPr lang="en-US" dirty="0"/>
              <a:t> using </a:t>
            </a:r>
            <a:r>
              <a:rPr lang="en-US" b="1" dirty="0"/>
              <a:t>class weights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b="1" dirty="0"/>
              <a:t>transfer learning</a:t>
            </a:r>
            <a:r>
              <a:rPr lang="en-US" dirty="0"/>
              <a:t> with a powerful pre-trained model (</a:t>
            </a:r>
            <a:r>
              <a:rPr lang="en-US" b="1" dirty="0"/>
              <a:t>EfficientNetV2L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data augmentation</a:t>
            </a:r>
            <a:r>
              <a:rPr lang="en-US" dirty="0"/>
              <a:t> to improve model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 the trained model using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loss curves</a:t>
            </a:r>
            <a:r>
              <a:rPr lang="en-US" dirty="0"/>
              <a:t>, and </a:t>
            </a:r>
            <a:r>
              <a:rPr lang="en-US" b="1" dirty="0"/>
              <a:t>confusion matrix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 the model using a simple </a:t>
            </a:r>
            <a:r>
              <a:rPr lang="en-US" b="1" dirty="0" err="1"/>
              <a:t>Gradio</a:t>
            </a:r>
            <a:r>
              <a:rPr lang="en-US" b="1" dirty="0"/>
              <a:t> interface</a:t>
            </a:r>
            <a:r>
              <a:rPr lang="en-US" dirty="0"/>
              <a:t> for real-time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70D027-F79B-6081-4127-124BE277B9AB}"/>
              </a:ext>
            </a:extLst>
          </p:cNvPr>
          <p:cNvSpPr txBox="1"/>
          <p:nvPr/>
        </p:nvSpPr>
        <p:spPr>
          <a:xfrm>
            <a:off x="135834" y="1544320"/>
            <a:ext cx="9820966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/>
              <a:t>Python</a:t>
            </a:r>
            <a:r>
              <a:rPr lang="en-IN" sz="1870" dirty="0"/>
              <a:t> — Programming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/>
              <a:t>TensorFlow</a:t>
            </a:r>
            <a:r>
              <a:rPr lang="en-IN" sz="1870" dirty="0"/>
              <a:t> — Deep learning framework.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 err="1"/>
              <a:t>Keras</a:t>
            </a:r>
            <a:r>
              <a:rPr lang="en-IN" sz="1870" b="1" dirty="0"/>
              <a:t> API</a:t>
            </a:r>
            <a:r>
              <a:rPr lang="en-IN" sz="1870" dirty="0"/>
              <a:t> — High-level neural network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/>
              <a:t>EfficientNetV2L</a:t>
            </a:r>
            <a:r>
              <a:rPr lang="en-IN" sz="1870" dirty="0"/>
              <a:t> — Pre-trained convolutional neural 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/>
              <a:t>Scikit-learn</a:t>
            </a:r>
            <a:r>
              <a:rPr lang="en-IN" sz="1870" dirty="0"/>
              <a:t> — For class weights and evaluation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/>
              <a:t>Matplotlib &amp; Seaborn</a:t>
            </a:r>
            <a:r>
              <a:rPr lang="en-IN" sz="1870" dirty="0"/>
              <a:t> — For visualizations.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70" b="1" dirty="0" err="1"/>
              <a:t>Gradio</a:t>
            </a:r>
            <a:r>
              <a:rPr lang="en-IN" sz="1870" dirty="0"/>
              <a:t> — To build an interactive web demo for image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7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AF34D-6182-AC3F-0B53-9541AC84E650}"/>
              </a:ext>
            </a:extLst>
          </p:cNvPr>
          <p:cNvSpPr txBox="1"/>
          <p:nvPr/>
        </p:nvSpPr>
        <p:spPr>
          <a:xfrm>
            <a:off x="386080" y="1550610"/>
            <a:ext cx="8056880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Dataset Preparation</a:t>
            </a:r>
            <a:r>
              <a:rPr lang="en-US" dirty="0"/>
              <a:t>: Load image dataset, split into training, validation, and testing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Preprocessing</a:t>
            </a:r>
            <a:r>
              <a:rPr lang="en-US" dirty="0"/>
              <a:t>: Apply </a:t>
            </a:r>
            <a:r>
              <a:rPr lang="en-US" b="1" dirty="0"/>
              <a:t>image resizing</a:t>
            </a:r>
            <a:r>
              <a:rPr lang="en-US" dirty="0"/>
              <a:t>, </a:t>
            </a:r>
            <a:r>
              <a:rPr lang="en-US" b="1" dirty="0"/>
              <a:t>normalization</a:t>
            </a:r>
            <a:r>
              <a:rPr lang="en-US" dirty="0"/>
              <a:t>, and </a:t>
            </a:r>
            <a:r>
              <a:rPr lang="en-US" b="1" dirty="0"/>
              <a:t>data augmentation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Building</a:t>
            </a:r>
            <a:r>
              <a:rPr lang="en-US" dirty="0"/>
              <a:t>: Use </a:t>
            </a:r>
            <a:r>
              <a:rPr lang="en-US" b="1" dirty="0"/>
              <a:t>EfficientNetV2L</a:t>
            </a:r>
            <a:r>
              <a:rPr lang="en-US" dirty="0"/>
              <a:t> as a feature extractor; add custom layers on top.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Training</a:t>
            </a:r>
            <a:r>
              <a:rPr lang="en-US" dirty="0"/>
              <a:t>: Compile model with </a:t>
            </a:r>
            <a:r>
              <a:rPr lang="en-US" b="1" dirty="0"/>
              <a:t>Adam optimizer</a:t>
            </a:r>
            <a:r>
              <a:rPr lang="en-US" dirty="0"/>
              <a:t>, use </a:t>
            </a:r>
            <a:r>
              <a:rPr lang="en-US" b="1" dirty="0"/>
              <a:t>class weights</a:t>
            </a:r>
            <a:r>
              <a:rPr lang="en-US" dirty="0"/>
              <a:t>, callbacks (Early Stopping, Learning Rate Scheduler, Model Checkpointing).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: Plot accuracy &amp; loss curves, generate a </a:t>
            </a:r>
            <a:r>
              <a:rPr lang="en-US" b="1" dirty="0"/>
              <a:t>confusion matrix</a:t>
            </a:r>
            <a:r>
              <a:rPr lang="en-US" dirty="0"/>
              <a:t>, and get performance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Deployment</a:t>
            </a:r>
            <a:r>
              <a:rPr lang="en-US" dirty="0"/>
              <a:t>: Wrap model in a </a:t>
            </a:r>
            <a:r>
              <a:rPr lang="en-US" b="1" dirty="0" err="1"/>
              <a:t>Gradio</a:t>
            </a:r>
            <a:r>
              <a:rPr lang="en-US" b="1" dirty="0"/>
              <a:t> interface</a:t>
            </a:r>
            <a:r>
              <a:rPr lang="en-US" dirty="0"/>
              <a:t> to classify new images interactively.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360F9-B4B7-648B-62BC-EA2FCC481A41}"/>
              </a:ext>
            </a:extLst>
          </p:cNvPr>
          <p:cNvSpPr txBox="1"/>
          <p:nvPr/>
        </p:nvSpPr>
        <p:spPr>
          <a:xfrm>
            <a:off x="445494" y="1635760"/>
            <a:ext cx="6102626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Improper waste segregation leads to environmental hazards.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classification of waste types is time-consuming and inefficient.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need for an </a:t>
            </a:r>
            <a:r>
              <a:rPr lang="en-US" b="1" dirty="0"/>
              <a:t>automated, accurate, and real-time image classification system</a:t>
            </a:r>
            <a:r>
              <a:rPr lang="en-US" dirty="0"/>
              <a:t> that can categorize waste images into different types for better waste management and recycling.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68CED1E-1F81-9668-A0F6-4C5694B7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254467"/>
            <a:ext cx="8008510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EfficientNetV2L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image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performance with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balancing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better results with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pre-trained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</a:t>
            </a:r>
            <a:r>
              <a:rPr kumimoji="0" lang="en-US" altLang="en-US" sz="187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waste type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solution aims to support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waste segregation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manual effort and improving sustainability.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2B41CE8-F381-F776-0E4D-117E9F9C7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61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8DFDF-801D-2DC9-A2AF-16E9E2E2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84960"/>
            <a:ext cx="11266611" cy="3427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C07C94-1834-0AA4-CDEB-7E7C8CDECB92}"/>
              </a:ext>
            </a:extLst>
          </p:cNvPr>
          <p:cNvSpPr txBox="1"/>
          <p:nvPr/>
        </p:nvSpPr>
        <p:spPr>
          <a:xfrm>
            <a:off x="101600" y="5613760"/>
            <a:ext cx="1176956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SCREENSHOT OF THE OUTPUTS HAVE BEEN UPLOADED IN MY GITHUB. PLS CHECK IT 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71BDC-F968-2A24-723C-382EAED6A3E4}"/>
              </a:ext>
            </a:extLst>
          </p:cNvPr>
          <p:cNvSpPr txBox="1"/>
          <p:nvPr/>
        </p:nvSpPr>
        <p:spPr>
          <a:xfrm>
            <a:off x="467360" y="1554480"/>
            <a:ext cx="97840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Successfully built and trained a robust image classification model for waste type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reliable performance by leveraging </a:t>
            </a:r>
            <a:r>
              <a:rPr lang="en-US" sz="2000" b="1" dirty="0"/>
              <a:t>transfer learning</a:t>
            </a:r>
            <a:r>
              <a:rPr lang="en-US" sz="2000" dirty="0"/>
              <a:t> and </a:t>
            </a:r>
            <a:r>
              <a:rPr lang="en-US" sz="2000" b="1" dirty="0"/>
              <a:t>proper data handling techniques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is easy to deploy and test with a </a:t>
            </a:r>
            <a:r>
              <a:rPr lang="en-US" sz="2000" b="1" dirty="0" err="1"/>
              <a:t>Gradio</a:t>
            </a:r>
            <a:r>
              <a:rPr lang="en-US" sz="2000" b="1" dirty="0"/>
              <a:t> web app</a:t>
            </a:r>
            <a:r>
              <a:rPr lang="en-US" sz="2000" dirty="0"/>
              <a:t>, demonstrating real-time use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demonstrates how </a:t>
            </a:r>
            <a:r>
              <a:rPr lang="en-US" sz="2000" b="1" dirty="0"/>
              <a:t>AI can contribute</a:t>
            </a:r>
            <a:r>
              <a:rPr lang="en-US" sz="2000" dirty="0"/>
              <a:t> to smarter waste management and environmental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260</TotalTime>
  <Words>442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Pranitha Rajarajeswari</cp:lastModifiedBy>
  <cp:revision>5</cp:revision>
  <dcterms:created xsi:type="dcterms:W3CDTF">2024-12-31T09:40:01Z</dcterms:created>
  <dcterms:modified xsi:type="dcterms:W3CDTF">2025-07-08T11:28:53Z</dcterms:modified>
</cp:coreProperties>
</file>