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54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https://remotestate.com/blogs/blockchain-in-healthcare-transforming-medical-records-management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https://blockchain.oodles.io/blog/blockchain-ai-iot-business-solutions/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https://byteally.com/insights/supply-chain/integrating-with-ibm-food-trust-blockchain-guide/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https://www.slideserve.com/consagousmridul/8-steps-to-develop-a-successful-blockchain-mobile-app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https://diagramlibpapudocoe.z13.web.core.windows.net/blockchain-diagram-explained.html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https://www.geeksforgeeks.org/blockchain-structure/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https://www.researchgate.net/figure/Major-components-of-blockchain_fig1_357950461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https://www.jdsupra.com/legalnews/types-of-blockchain-public-private-or-5282575/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https://www.geeksforgeeks.org/benefits-of-blockchain-technology/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http://www.vafion.com/blog/impact-next-gen-block-chains-adoption-iot/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https://www.creative-tim.com/blog/educational-tech/what-is-blockchain-technology-and-how-does-it-work/?ref=web3-org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https://www.pinterest.com/pin/678636237578606842/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Technology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-ee166d6140c3470ba709aa089e7e2914.r2.dev/Blockchain_in_Healthcare_Transforming_Medical_Records_Management_b2a41ede3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in Healthcare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healthcare, blockchain can securely store patient records, ensuring privacy and data integrity.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interoperability between different systems, allowing for seamless sharing of patient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can streamline processes like drug supply chain management, reducing counterfeit drugs.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ckchain.oodles.io/wp-content/uploads/Creating-a-Nexus-of-Emerging-Tech-for-Digital-Transform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Blockchain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blockchain with emerging technologies like AI and IoT will create new opportunities and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Layer 2 solutions are being developed to enhance scalability and transaction speed on existing blockchain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focus on sustainability is driving innovation in energy-efficient consensus mechanisms, including proof-of-stake.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yteally.com/insights/wp-content/uploads/2018/10/IBM_Food_Trust_Integration_EPICS_events-768x8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of Blockchain Applications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Companies like IBM and Walmart are using blockchain to enhance transparency and efficiency in food supply chains.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Ethereum has pioneered the use of smart contracts, enabling decentralized applications (dApps) across various industries.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Governments are exploring blockchain for secure voting systems and digital identity verification.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4.slideserve.com/7849743/conclusion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technology has the potential to transform multiple industries by increasing efficiency and transparency.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While challenges remain, ongoing innovation is paving the way for broader adoption and new use cases.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understanding of blockchain grows, its impact on society and the economy will continue to evolve.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customize any part of the presentation to better suit your needs!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Blockchain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is a decentralized digital ledger technology that records transactions across multiple computers.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records cannot be altered retroactively without the consensus of the network.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technology underpins cryptocurrencies, but its applications extend far beyond digital currencies.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FA80C5-B893-B48E-C060-F2C937C6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907" y="889782"/>
            <a:ext cx="4044893" cy="311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21111160733/Structureofblocksinblock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Blockchain Works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operates on a peer-to-peer network, where each participant has access to the entire database.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Transactions are grouped in blocks, which are then chained together through cryptographic hashes.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block contains a timestamp and a reference to the previous block, ensuring transparency and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Blockchain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Nodes are individual computers that participate in the blockchain network, maintaining a copy of the entire ledger.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Miners validate new transactions and add them to the blockchain by solving complex mathematical problems.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contracts are self-executing contracts with the terms directly written into code, automating processes.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26DAD2-EA7F-1263-3C22-1EEEC296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95" y="1051559"/>
            <a:ext cx="2929756" cy="274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dsupra-html-images.s3-us-west-1.amazonaws.com/0b8dae2d-b676-43ca-8255-a43eea968ce5-22mc35029-blockchain-graphic--permissions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Blockchains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Public blockchains are open to anyone and allow anyone to participate in the network.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Private blockchains restrict access to a select group of participants, often used by businesses.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Consortium blockchains are governed by a group of organizations, balancing decentralization and control.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20623160737/BenefitsofBlock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Blockchain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enhances security through cryptographic techniques, making data tampering nearly impossible.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promotes transparency since all transactions are recorded and visible to all participants on the network.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technology reduces costs by eliminating intermediaries and streamlining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vafion.com/blog/wp-content/uploads/2021/04/Challenges-or-Issues-of-Blockchain-Techn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of Blockchain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Scalability remains a significant challenge, as many blockchains struggle to handle high transaction volumes.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Energy consumption is a concern, particularly with proof-of-work consensus mechanisms used by some cryptocurrencies.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Regulatory uncertainty can hinder adoption, as governments grapple with how to classify and regulate blockchain technology.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reative-tim.com/blog/content/images/2022/08/blockchain-struc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in Finance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technology has revolutionized the financial industry by enabling faster, cheaper cross-border transactions.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for greater financial inclusion by providing access to banking services for the unbanked population.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Decentralized finance (DeFi) platforms leverage blockchain to offer services like lending and trading without intermediaries.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0e/16/f8/0e16f80ef6762e8d975fd5f568cf245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in Supply Chain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Blockchain enhances traceability in supply chains, allowing for real-time tracking of products from origin to consumer.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improves accountability by providing a transparent record of every transaction and movement in the supply chain.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 can reduce fraud and errors, ensuring the integrity of their products and processes.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833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subject>BlockChain Technology</dc:subject>
  <dc:creator>SlideMake.com</dc:creator>
  <cp:lastModifiedBy>Pranitha Adari</cp:lastModifiedBy>
  <cp:revision>2</cp:revision>
  <dcterms:created xsi:type="dcterms:W3CDTF">2024-10-07T16:30:26Z</dcterms:created>
  <dcterms:modified xsi:type="dcterms:W3CDTF">2024-10-07T16:33:23Z</dcterms:modified>
</cp:coreProperties>
</file>