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2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59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Sales Data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design an interactive dashboard for business stakeholders using Power BI that visualizes key sales and financial metrics to support data-driven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Power BI</a:t>
            </a:r>
          </a:p>
          <a:p>
            <a:r>
              <a:rPr dirty="0"/>
              <a:t> Dataset Source: Sales</a:t>
            </a:r>
            <a:r>
              <a:rPr lang="en-IN" dirty="0"/>
              <a:t> </a:t>
            </a:r>
            <a:r>
              <a:rPr dirty="0"/>
              <a:t>dataset (from Kaggle)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Sales</a:t>
            </a:r>
          </a:p>
          <a:p>
            <a:r>
              <a:rPr dirty="0"/>
              <a:t> Total Profit</a:t>
            </a:r>
          </a:p>
          <a:p>
            <a:r>
              <a:rPr dirty="0"/>
              <a:t> Monthly/Yearly Sales Growth</a:t>
            </a:r>
          </a:p>
          <a:p>
            <a:r>
              <a:rPr dirty="0"/>
              <a:t> Region-wise and Product-wise Sales Performance</a:t>
            </a:r>
          </a:p>
          <a:p>
            <a:r>
              <a:rPr dirty="0"/>
              <a:t>Profit Margin by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Bar charts, Line graphs, Pie charts</a:t>
            </a:r>
          </a:p>
          <a:p>
            <a:r>
              <a:rPr dirty="0"/>
              <a:t>Summary cards (totals for sales, profit, units sold)</a:t>
            </a:r>
          </a:p>
          <a:p>
            <a:r>
              <a:rPr dirty="0"/>
              <a:t>Time-series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Slicers/filters for Region, Product, Category, and Date</a:t>
            </a:r>
          </a:p>
          <a:p>
            <a:r>
              <a:t>- Dynamic visuals updating based on filters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0229E-B533-E094-9B81-742CD1D89405}"/>
              </a:ext>
            </a:extLst>
          </p:cNvPr>
          <p:cNvSpPr txBox="1"/>
          <p:nvPr/>
        </p:nvSpPr>
        <p:spPr>
          <a:xfrm>
            <a:off x="2013857" y="1992086"/>
            <a:ext cx="4245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0487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Sales Data Analysis Dashboard</vt:lpstr>
      <vt:lpstr>🎯 Objective</vt:lpstr>
      <vt:lpstr>🛠️ Tools Used</vt:lpstr>
      <vt:lpstr>📊 Key KPIs Tracked</vt:lpstr>
      <vt:lpstr>📊 Visual Elements</vt:lpstr>
      <vt:lpstr>🧩 Interactivity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Praniti</dc:creator>
  <cp:keywords/>
  <dc:description>generated using python-pptx</dc:description>
  <cp:lastModifiedBy>Praniti Kale</cp:lastModifiedBy>
  <cp:revision>2</cp:revision>
  <dcterms:created xsi:type="dcterms:W3CDTF">2013-01-27T09:14:16Z</dcterms:created>
  <dcterms:modified xsi:type="dcterms:W3CDTF">2025-04-25T16:09:19Z</dcterms:modified>
  <cp:category/>
</cp:coreProperties>
</file>