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57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7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279dc3b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279dc3be0_0_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f279dc3be0_0_0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/>
          </a:p>
        </p:txBody>
      </p:sp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387" algn="l">
              <a:spcBef>
                <a:spcPts val="1102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>
              <a:spcBef>
                <a:spcPts val="1102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>
              <a:spcBef>
                <a:spcPts val="1102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387" algn="l">
              <a:spcBef>
                <a:spcPts val="1102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>
              <a:spcBef>
                <a:spcPts val="1102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>
              <a:spcBef>
                <a:spcPts val="1102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9"/>
              <a:buFont typeface="Trebuchet MS"/>
              <a:buNone/>
              <a:defRPr sz="4409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 rot="5400000">
            <a:off x="2031206" y="1021556"/>
            <a:ext cx="4278312" cy="6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50"/>
              <a:buFont typeface="Trebuchet MS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411"/>
              <a:buFont typeface="Trebuchet MS"/>
              <a:buNone/>
              <a:defRPr/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234"/>
              <a:buFont typeface="Trebuchet MS"/>
              <a:buNone/>
              <a:defRPr/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50"/>
              <a:buFont typeface="Trebuchet MS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50"/>
              <a:buFont typeface="Trebuchet MS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46"/>
              <a:buFont typeface="Trebuchet MS"/>
              <a:buNone/>
              <a:defRPr sz="2646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1058"/>
              <a:buNone/>
              <a:defRPr sz="1323"/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058"/>
              <a:buNone/>
              <a:defRPr sz="1323"/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882"/>
              <a:buNone/>
              <a:defRPr sz="1102"/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Trebuchet MS"/>
              <a:buNone/>
              <a:defRPr sz="220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/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926"/>
              <a:buNone/>
              <a:defRPr sz="1157"/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2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34" name="Google Shape;34;p12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" name="Google Shape;35;p12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" name="Google Shape;36;p12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" name="Google Shape;37;p12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Google Shape;41;p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" name="Google Shape;43;p12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sz="3968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9387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sz="198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8211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sz="176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6984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sz="154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1" name="Google Shape;11;p13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2" name="Google Shape;12;p13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" name="Google Shape;13;p13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" name="Google Shape;14;p13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sz="3968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9387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sz="198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8211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sz="176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6984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sz="154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/>
        </p:nvSpPr>
        <p:spPr>
          <a:xfrm>
            <a:off x="503237" y="1768475"/>
            <a:ext cx="9070975" cy="546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Online Book Store !!</a:t>
            </a: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endParaRPr sz="3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Members :</a:t>
            </a:r>
            <a:endParaRPr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3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Praniv</a:t>
            </a: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Warungshe</a:t>
            </a: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–     21104031</a:t>
            </a:r>
            <a:endParaRPr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3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Sanika</a:t>
            </a: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Yadkikar</a:t>
            </a: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–     21104110</a:t>
            </a:r>
            <a:endParaRPr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3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Miheet</a:t>
            </a: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Shah               –     21104085</a:t>
            </a:r>
            <a:endParaRPr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endParaRPr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</a:t>
            </a:r>
            <a:r>
              <a:rPr lang="en-US" sz="2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Prof.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Manjusha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Kashilkar</a:t>
            </a:r>
            <a:endParaRPr dirty="0"/>
          </a:p>
        </p:txBody>
      </p:sp>
      <p:pic>
        <p:nvPicPr>
          <p:cNvPr id="137" name="Google Shape;13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462" y="1587"/>
            <a:ext cx="9936164" cy="1871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"/>
          <p:cNvCxnSpPr/>
          <p:nvPr/>
        </p:nvCxnSpPr>
        <p:spPr>
          <a:xfrm>
            <a:off x="-1587" y="937413"/>
            <a:ext cx="10080600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5400" dir="5400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"/>
          <p:cNvSpPr txBox="1"/>
          <p:nvPr/>
        </p:nvSpPr>
        <p:spPr>
          <a:xfrm>
            <a:off x="504763" y="0"/>
            <a:ext cx="9071100" cy="12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 txBox="1"/>
          <p:nvPr/>
        </p:nvSpPr>
        <p:spPr>
          <a:xfrm>
            <a:off x="605113" y="1283696"/>
            <a:ext cx="8870400" cy="6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Whil</a:t>
            </a: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e bu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ying a book from </a:t>
            </a: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a shop, the particular book the user wants might not be available and finding newly launched books might be big hassle and time consuming and such putting such efforts 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may not be always fruitful.</a:t>
            </a: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●"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proposed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- It is an online web application where th</a:t>
            </a: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          us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  can buy or sell the book at any time</a:t>
            </a: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 a web browser so user do not have</a:t>
            </a: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put too much efforts for this process.</a:t>
            </a: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 txBox="1"/>
          <p:nvPr/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Objectives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"/>
          <p:cNvSpPr txBox="1"/>
          <p:nvPr/>
        </p:nvSpPr>
        <p:spPr>
          <a:xfrm>
            <a:off x="1024800" y="1563675"/>
            <a:ext cx="8549400" cy="60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an online book store that allows users to purchase a book based on title, author and subject.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manage the details of Books, Customers, Payment, Delivery, Bills.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an essence of online book store via a simple and yet powerful medium.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simulate the working of an actual online book store.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/>
          <p:nvPr/>
        </p:nvSpPr>
        <p:spPr>
          <a:xfrm>
            <a:off x="295537" y="80100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Scope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 txBox="1"/>
          <p:nvPr/>
        </p:nvSpPr>
        <p:spPr>
          <a:xfrm>
            <a:off x="748225" y="1108502"/>
            <a:ext cx="8584200" cy="6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➢"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platform can be useful to anyone as students, parents, senior citizen, etc.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➢"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a good user interface so that it is easy to handle.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➢"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platform satisfies the user requirement like fast purchasing, view books of all categories, etc.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000000"/>
              </a:buClr>
              <a:buSzPts val="3000"/>
              <a:buFont typeface="Times New Roman"/>
              <a:buChar char="➢"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Manages all the account details such as username, contact numbers, email address and any personal information of the entire customer from one central location.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/>
          <p:nvPr/>
        </p:nvSpPr>
        <p:spPr>
          <a:xfrm>
            <a:off x="504775" y="-324162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Feature /Functionality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"/>
          <p:cNvSpPr txBox="1"/>
          <p:nvPr/>
        </p:nvSpPr>
        <p:spPr>
          <a:xfrm>
            <a:off x="675450" y="937962"/>
            <a:ext cx="8729700" cy="6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❏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types of categories are available in this site.</a:t>
            </a: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❏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complete collection of particular</a:t>
            </a: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 novel (</a:t>
            </a:r>
            <a:r>
              <a:rPr lang="en-US" sz="3000" dirty="0" err="1">
                <a:latin typeface="Times New Roman"/>
                <a:ea typeface="Times New Roman"/>
                <a:cs typeface="Times New Roman"/>
                <a:sym typeface="Times New Roman"/>
              </a:rPr>
              <a:t>eg.Harry</a:t>
            </a: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  <a:cs typeface="Times New Roman"/>
                <a:sym typeface="Times New Roman"/>
              </a:rPr>
              <a:t>Potter,Sherlock</a:t>
            </a: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dirty="0" err="1">
                <a:latin typeface="Times New Roman"/>
                <a:ea typeface="Times New Roman"/>
                <a:cs typeface="Times New Roman"/>
                <a:sym typeface="Times New Roman"/>
              </a:rPr>
              <a:t>Holmes,etc</a:t>
            </a: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) can be purchased in bundled form.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❏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give comments and ratings on particular book and can add books to his wish list which he want to purchase later.</a:t>
            </a: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>
            <a:spLocks noGrp="1"/>
          </p:cNvSpPr>
          <p:nvPr>
            <p:ph type="title"/>
          </p:nvPr>
        </p:nvSpPr>
        <p:spPr>
          <a:xfrm>
            <a:off x="470850" y="671500"/>
            <a:ext cx="71985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Feature /Functionality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68"/>
              <a:buNone/>
            </a:pPr>
            <a:endParaRPr/>
          </a:p>
        </p:txBody>
      </p:sp>
      <p:sp>
        <p:nvSpPr>
          <p:cNvPr id="209" name="Google Shape;209;p5"/>
          <p:cNvSpPr txBox="1">
            <a:spLocks noGrp="1"/>
          </p:cNvSpPr>
          <p:nvPr>
            <p:ph type="body" idx="1"/>
          </p:nvPr>
        </p:nvSpPr>
        <p:spPr>
          <a:xfrm>
            <a:off x="830825" y="1704500"/>
            <a:ext cx="8681100" cy="55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❏"/>
            </a:pPr>
            <a:r>
              <a:rPr lang="en-US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which user can put details of books and user can search it, can be member of site, buy online books.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❏"/>
            </a:pPr>
            <a:r>
              <a:rPr lang="en-US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give book reviews.</a:t>
            </a: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102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Times New Roman"/>
              <a:buChar char="❏"/>
            </a:pPr>
            <a:r>
              <a:rPr lang="en-US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newly launched book is not listed on the site, the user can request for the book by providing the name of the </a:t>
            </a:r>
            <a:r>
              <a:rPr lang="en-US" sz="3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book,the</a:t>
            </a:r>
            <a:r>
              <a:rPr lang="en-US" sz="3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author and his contact info, so that he/she can be informed when the book is available.</a:t>
            </a: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/>
        </p:nvSpPr>
        <p:spPr>
          <a:xfrm>
            <a:off x="364762" y="16317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Outcome of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661663" y="1234628"/>
            <a:ext cx="8757300" cy="60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log in.</a:t>
            </a: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search for a book that he want to buy also can put a request for a book 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not yet listed on the site.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time saving so user can view books of all categories and can purchase fast.</a:t>
            </a: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Times New Roman"/>
              <a:buChar char="❏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User gets a variety of books and genres to check from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SzPts val="3200"/>
              <a:buFont typeface="Times New Roman"/>
              <a:buChar char="❏"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Technology Stack</a:t>
            </a:r>
            <a:endParaRPr/>
          </a:p>
        </p:txBody>
      </p:sp>
      <p:sp>
        <p:nvSpPr>
          <p:cNvPr id="187" name="Google Shape;187;p9"/>
          <p:cNvSpPr txBox="1"/>
          <p:nvPr/>
        </p:nvSpPr>
        <p:spPr>
          <a:xfrm>
            <a:off x="858612" y="1674711"/>
            <a:ext cx="8715600" cy="4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7200" indent="-450850">
              <a:lnSpc>
                <a:spcPct val="150000"/>
              </a:lnSpc>
              <a:spcBef>
                <a:spcPts val="1400"/>
              </a:spcBef>
              <a:buSzPts val="3500"/>
              <a:buFont typeface="Times New Roman"/>
              <a:buChar char="❏"/>
            </a:pPr>
            <a:r>
              <a:rPr lang="en-US" sz="3500" dirty="0">
                <a:latin typeface="Times New Roman"/>
                <a:ea typeface="Times New Roman"/>
                <a:cs typeface="Times New Roman"/>
                <a:sym typeface="Times New Roman"/>
              </a:rPr>
              <a:t>Front End (GUI) : PHP,HTML,CSS,JAVASCRIPT</a:t>
            </a:r>
            <a:endParaRPr sz="3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0850" algn="l" rtl="0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SzPts val="3500"/>
              <a:buFont typeface="Times New Roman"/>
              <a:buChar char="❏"/>
            </a:pPr>
            <a:r>
              <a:rPr lang="en-US" sz="3500" dirty="0">
                <a:latin typeface="Times New Roman"/>
                <a:ea typeface="Times New Roman"/>
                <a:cs typeface="Times New Roman"/>
                <a:sym typeface="Times New Roman"/>
              </a:rPr>
              <a:t>Back End (Database) : </a:t>
            </a:r>
            <a:r>
              <a:rPr lang="en-US" sz="3500" dirty="0" err="1"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3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/>
        </p:nvSpPr>
        <p:spPr>
          <a:xfrm>
            <a:off x="647700" y="30575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41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You..!!</a:t>
            </a:r>
            <a:endParaRPr sz="19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defaul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5FCBEF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516</Words>
  <Application>Microsoft Office PowerPoint</Application>
  <PresentationFormat>Custom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Noto Sans Symbols</vt:lpstr>
      <vt:lpstr>Times New Roman</vt:lpstr>
      <vt:lpstr>Trebuchet MS</vt:lpstr>
      <vt:lpstr>Facet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Feature /Functionality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Client</dc:creator>
  <cp:lastModifiedBy>Praniv Warungshe</cp:lastModifiedBy>
  <cp:revision>3</cp:revision>
  <dcterms:modified xsi:type="dcterms:W3CDTF">2023-07-29T07:56:58Z</dcterms:modified>
</cp:coreProperties>
</file>