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10/11/2018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10/11/2018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CC13-8CD2-4938-91C2-3C15DD2D9B97}"/>
              </a:ext>
            </a:extLst>
          </p:cNvPr>
          <p:cNvSpPr>
            <a:spLocks noGrp="1"/>
          </p:cNvSpPr>
          <p:nvPr>
            <p:ph type="ctrTitle"/>
          </p:nvPr>
        </p:nvSpPr>
        <p:spPr/>
        <p:txBody>
          <a:bodyPr/>
          <a:lstStyle/>
          <a:p>
            <a:r>
              <a:rPr lang="en-US" dirty="0"/>
              <a:t>WASTE ALERT</a:t>
            </a:r>
          </a:p>
        </p:txBody>
      </p:sp>
      <p:sp>
        <p:nvSpPr>
          <p:cNvPr id="3" name="Subtitle 2">
            <a:extLst>
              <a:ext uri="{FF2B5EF4-FFF2-40B4-BE49-F238E27FC236}">
                <a16:creationId xmlns:a16="http://schemas.microsoft.com/office/drawing/2014/main" id="{6C4B1AB5-75B7-462E-94B7-5F26B304F929}"/>
              </a:ext>
            </a:extLst>
          </p:cNvPr>
          <p:cNvSpPr>
            <a:spLocks noGrp="1"/>
          </p:cNvSpPr>
          <p:nvPr>
            <p:ph type="subTitle" idx="1"/>
          </p:nvPr>
        </p:nvSpPr>
        <p:spPr/>
        <p:txBody>
          <a:bodyPr/>
          <a:lstStyle/>
          <a:p>
            <a:r>
              <a:rPr lang="en-US" dirty="0"/>
              <a:t>AN OPEN WEBSITE FOR SUBMITION OF COMPLAINTS.</a:t>
            </a:r>
          </a:p>
        </p:txBody>
      </p:sp>
    </p:spTree>
    <p:extLst>
      <p:ext uri="{BB962C8B-B14F-4D97-AF65-F5344CB8AC3E}">
        <p14:creationId xmlns:p14="http://schemas.microsoft.com/office/powerpoint/2010/main" val="303011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5C60-BC24-4080-9F86-D3270973CC3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2B6F69E-FDFE-43FD-8D48-A28033AD9D74}"/>
              </a:ext>
            </a:extLst>
          </p:cNvPr>
          <p:cNvSpPr>
            <a:spLocks noGrp="1"/>
          </p:cNvSpPr>
          <p:nvPr>
            <p:ph idx="1"/>
          </p:nvPr>
        </p:nvSpPr>
        <p:spPr>
          <a:xfrm>
            <a:off x="818712" y="3682767"/>
            <a:ext cx="10554574" cy="2176031"/>
          </a:xfrm>
        </p:spPr>
        <p:txBody>
          <a:bodyPr/>
          <a:lstStyle/>
          <a:p>
            <a:pPr marL="0" indent="0">
              <a:buNone/>
            </a:pPr>
            <a:r>
              <a:rPr lang="en-US" dirty="0"/>
              <a:t>Waste management or waste disposal are all the activities and actions required to manage waste from its inception to its final disposal.</a:t>
            </a:r>
          </a:p>
          <a:p>
            <a:pPr marL="0" indent="0">
              <a:buNone/>
            </a:pPr>
            <a:r>
              <a:rPr lang="en-US" dirty="0"/>
              <a:t>Garbage is waste material that is discarded by humans, usually due to a perceived lack of utility.</a:t>
            </a:r>
          </a:p>
          <a:p>
            <a:pPr marL="0" indent="0">
              <a:buNone/>
            </a:pPr>
            <a:r>
              <a:rPr lang="en-US" dirty="0"/>
              <a:t>We need to contact the proper Authorities for the maintenance of the city</a:t>
            </a:r>
          </a:p>
          <a:p>
            <a:pPr marL="0" indent="0">
              <a:buNone/>
            </a:pPr>
            <a:endParaRPr lang="en-US" dirty="0"/>
          </a:p>
        </p:txBody>
      </p:sp>
    </p:spTree>
    <p:extLst>
      <p:ext uri="{BB962C8B-B14F-4D97-AF65-F5344CB8AC3E}">
        <p14:creationId xmlns:p14="http://schemas.microsoft.com/office/powerpoint/2010/main" val="306578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9F02-C0B1-4D8C-A42D-A818ED65E58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972AE40-FBF3-4B2E-A91B-4D8BB8AF1FA1}"/>
              </a:ext>
            </a:extLst>
          </p:cNvPr>
          <p:cNvSpPr>
            <a:spLocks noGrp="1"/>
          </p:cNvSpPr>
          <p:nvPr>
            <p:ph idx="1"/>
          </p:nvPr>
        </p:nvSpPr>
        <p:spPr/>
        <p:txBody>
          <a:bodyPr/>
          <a:lstStyle/>
          <a:p>
            <a:r>
              <a:rPr lang="en-US" dirty="0"/>
              <a:t>We see piles of garbage and try to ignore it because we know we can’t do anything about it. </a:t>
            </a:r>
          </a:p>
        </p:txBody>
      </p:sp>
    </p:spTree>
    <p:extLst>
      <p:ext uri="{BB962C8B-B14F-4D97-AF65-F5344CB8AC3E}">
        <p14:creationId xmlns:p14="http://schemas.microsoft.com/office/powerpoint/2010/main" val="113512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A80A-BF4F-440F-ADDF-6E7F91481D5D}"/>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7BEF580A-D13C-41DA-B891-DD528199ECED}"/>
              </a:ext>
            </a:extLst>
          </p:cNvPr>
          <p:cNvSpPr>
            <a:spLocks noGrp="1"/>
          </p:cNvSpPr>
          <p:nvPr>
            <p:ph idx="1"/>
          </p:nvPr>
        </p:nvSpPr>
        <p:spPr/>
        <p:txBody>
          <a:bodyPr/>
          <a:lstStyle/>
          <a:p>
            <a:r>
              <a:rPr lang="en-US" dirty="0"/>
              <a:t>We have created an OPEN website where anyone can upload complaint for the authorities. After uploading a complaint, an e-mail will be sent to the officer as a reminder that “A new post has been added to the website”</a:t>
            </a:r>
          </a:p>
          <a:p>
            <a:r>
              <a:rPr lang="en-US" dirty="0"/>
              <a:t>Admin can log into the website and remove solved queries.</a:t>
            </a:r>
          </a:p>
          <a:p>
            <a:r>
              <a:rPr lang="en-US" dirty="0"/>
              <a:t>After submitting the complaint anyone can view the entire website to look for all the complaints.</a:t>
            </a:r>
          </a:p>
        </p:txBody>
      </p:sp>
    </p:spTree>
    <p:extLst>
      <p:ext uri="{BB962C8B-B14F-4D97-AF65-F5344CB8AC3E}">
        <p14:creationId xmlns:p14="http://schemas.microsoft.com/office/powerpoint/2010/main" val="397239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799-C6BC-49A1-A670-0B200122863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FD5017A-C790-49E8-9EF1-AED8D73250E8}"/>
              </a:ext>
            </a:extLst>
          </p:cNvPr>
          <p:cNvSpPr>
            <a:spLocks noGrp="1"/>
          </p:cNvSpPr>
          <p:nvPr>
            <p:ph idx="1"/>
          </p:nvPr>
        </p:nvSpPr>
        <p:spPr/>
        <p:txBody>
          <a:bodyPr/>
          <a:lstStyle/>
          <a:p>
            <a:r>
              <a:rPr lang="en-US" dirty="0"/>
              <a:t>Requirements : XAMPP, Txt Editor, Web browser, any OS.</a:t>
            </a:r>
          </a:p>
          <a:p>
            <a:r>
              <a:rPr lang="en-US" dirty="0"/>
              <a:t>Languages used : PHP, CSS, HTML, SQL.</a:t>
            </a:r>
          </a:p>
          <a:p>
            <a:r>
              <a:rPr lang="en-US" dirty="0"/>
              <a:t>Using SQL and </a:t>
            </a:r>
            <a:r>
              <a:rPr lang="en-US" dirty="0" err="1"/>
              <a:t>Jquery</a:t>
            </a:r>
            <a:r>
              <a:rPr lang="en-US" dirty="0"/>
              <a:t>, we get the inputs from the user and store it into a database</a:t>
            </a:r>
            <a:br>
              <a:rPr lang="en-US" dirty="0"/>
            </a:br>
            <a:r>
              <a:rPr lang="en-US" dirty="0"/>
              <a:t>A script encodes the image to store it in the database, this same script is also used to decrypt the same image file for the output on the webpage.</a:t>
            </a:r>
          </a:p>
          <a:p>
            <a:r>
              <a:rPr lang="en-US" dirty="0"/>
              <a:t>Admin logs in into webpage and through a SQL query can remove a complaint corresponding to its id.</a:t>
            </a:r>
          </a:p>
        </p:txBody>
      </p:sp>
    </p:spTree>
    <p:extLst>
      <p:ext uri="{BB962C8B-B14F-4D97-AF65-F5344CB8AC3E}">
        <p14:creationId xmlns:p14="http://schemas.microsoft.com/office/powerpoint/2010/main" val="316597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E12-0102-4E3E-9B52-EF87CA69E773}"/>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2539CF5-398D-4C87-B28B-5E9F8618F19D}"/>
              </a:ext>
            </a:extLst>
          </p:cNvPr>
          <p:cNvSpPr>
            <a:spLocks noGrp="1"/>
          </p:cNvSpPr>
          <p:nvPr>
            <p:ph idx="1"/>
          </p:nvPr>
        </p:nvSpPr>
        <p:spPr/>
        <p:txBody>
          <a:bodyPr/>
          <a:lstStyle/>
          <a:p>
            <a:r>
              <a:rPr lang="en-US" dirty="0"/>
              <a:t>Complaints are posted on the website and anyone can view them. Authorities are alerted on the email and hence we can expect for action taken by the government on the complaints.</a:t>
            </a:r>
          </a:p>
        </p:txBody>
      </p:sp>
    </p:spTree>
    <p:extLst>
      <p:ext uri="{BB962C8B-B14F-4D97-AF65-F5344CB8AC3E}">
        <p14:creationId xmlns:p14="http://schemas.microsoft.com/office/powerpoint/2010/main" val="297822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CC13-8CD2-4938-91C2-3C15DD2D9B97}"/>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6C4B1AB5-75B7-462E-94B7-5F26B304F929}"/>
              </a:ext>
            </a:extLst>
          </p:cNvPr>
          <p:cNvSpPr>
            <a:spLocks noGrp="1"/>
          </p:cNvSpPr>
          <p:nvPr>
            <p:ph type="subTitle" idx="1"/>
          </p:nvPr>
        </p:nvSpPr>
        <p:spPr>
          <a:xfrm>
            <a:off x="810001" y="5280846"/>
            <a:ext cx="10572000" cy="1153509"/>
          </a:xfrm>
        </p:spPr>
        <p:txBody>
          <a:bodyPr>
            <a:normAutofit fontScale="92500" lnSpcReduction="10000"/>
          </a:bodyPr>
          <a:lstStyle/>
          <a:p>
            <a:r>
              <a:rPr lang="en-US" dirty="0"/>
              <a:t>By: Rookie Coders</a:t>
            </a:r>
          </a:p>
          <a:p>
            <a:r>
              <a:rPr lang="en-US" dirty="0"/>
              <a:t>Pranjal Munjal</a:t>
            </a:r>
          </a:p>
          <a:p>
            <a:r>
              <a:rPr lang="en-US" dirty="0"/>
              <a:t>Utkarsh Dubey</a:t>
            </a:r>
          </a:p>
          <a:p>
            <a:endParaRPr lang="en-US" dirty="0"/>
          </a:p>
        </p:txBody>
      </p:sp>
    </p:spTree>
    <p:extLst>
      <p:ext uri="{BB962C8B-B14F-4D97-AF65-F5344CB8AC3E}">
        <p14:creationId xmlns:p14="http://schemas.microsoft.com/office/powerpoint/2010/main" val="3097451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
  <TotalTime>47</TotalTime>
  <Words>247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WASTE ALERT</vt:lpstr>
      <vt:lpstr>INTRODUCTION</vt:lpstr>
      <vt:lpstr>Problem Statement</vt:lpstr>
      <vt:lpstr>IDEA</vt:lpstr>
      <vt:lpstr>Methodology</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ALERT SYSTEM</dc:title>
  <dc:creator>Xenophage.Virus</dc:creator>
  <cp:lastModifiedBy>Xenophage.Virus</cp:lastModifiedBy>
  <cp:revision>6</cp:revision>
  <dcterms:created xsi:type="dcterms:W3CDTF">2018-10-11T09:46:34Z</dcterms:created>
  <dcterms:modified xsi:type="dcterms:W3CDTF">2018-10-11T10:33:39Z</dcterms:modified>
</cp:coreProperties>
</file>