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0799763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20" y="10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971" y="589241"/>
            <a:ext cx="8099822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1891070"/>
            <a:ext cx="8099822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BE70-32EA-45B2-9E8A-2E2CB4B63819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491-4BC9-4D02-AEB0-EDE8CAD65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758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BE70-32EA-45B2-9E8A-2E2CB4B63819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491-4BC9-4D02-AEB0-EDE8CAD65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626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0" y="191691"/>
            <a:ext cx="2328699" cy="30512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191691"/>
            <a:ext cx="6851100" cy="30512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BE70-32EA-45B2-9E8A-2E2CB4B63819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491-4BC9-4D02-AEB0-EDE8CAD65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388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BE70-32EA-45B2-9E8A-2E2CB4B63819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491-4BC9-4D02-AEB0-EDE8CAD65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782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897613"/>
            <a:ext cx="9314796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2409468"/>
            <a:ext cx="9314796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BE70-32EA-45B2-9E8A-2E2CB4B63819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491-4BC9-4D02-AEB0-EDE8CAD65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185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958453"/>
            <a:ext cx="4589899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958453"/>
            <a:ext cx="4589899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BE70-32EA-45B2-9E8A-2E2CB4B63819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491-4BC9-4D02-AEB0-EDE8CAD65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40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191691"/>
            <a:ext cx="9314796" cy="695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1" y="882610"/>
            <a:ext cx="4568806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1" y="1315164"/>
            <a:ext cx="4568806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0" y="882610"/>
            <a:ext cx="4591306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0" y="1315164"/>
            <a:ext cx="4591306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BE70-32EA-45B2-9E8A-2E2CB4B63819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491-4BC9-4D02-AEB0-EDE8CAD65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915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BE70-32EA-45B2-9E8A-2E2CB4B63819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491-4BC9-4D02-AEB0-EDE8CAD65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534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BE70-32EA-45B2-9E8A-2E2CB4B63819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491-4BC9-4D02-AEB0-EDE8CAD65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803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240030"/>
            <a:ext cx="3483204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518398"/>
            <a:ext cx="5467380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080135"/>
            <a:ext cx="3483204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BE70-32EA-45B2-9E8A-2E2CB4B63819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491-4BC9-4D02-AEB0-EDE8CAD65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511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240030"/>
            <a:ext cx="3483204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518398"/>
            <a:ext cx="5467380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080135"/>
            <a:ext cx="3483204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BE70-32EA-45B2-9E8A-2E2CB4B63819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491-4BC9-4D02-AEB0-EDE8CAD65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85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191691"/>
            <a:ext cx="9314796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958453"/>
            <a:ext cx="9314796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3337084"/>
            <a:ext cx="2429947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0BE70-32EA-45B2-9E8A-2E2CB4B63819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3337084"/>
            <a:ext cx="364492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3337084"/>
            <a:ext cx="2429947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B8491-4BC9-4D02-AEB0-EDE8CAD65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153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blue, fabric&#10;&#10;Description automatically generated">
            <a:extLst>
              <a:ext uri="{FF2B5EF4-FFF2-40B4-BE49-F238E27FC236}">
                <a16:creationId xmlns:a16="http://schemas.microsoft.com/office/drawing/2014/main" id="{212F7C6B-2ECF-560A-894D-1D169C081B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3" t="4365" r="27006"/>
          <a:stretch/>
        </p:blipFill>
        <p:spPr>
          <a:xfrm>
            <a:off x="-6157" y="-3667592"/>
            <a:ext cx="10805920" cy="85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921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Pranjal Ralegankar</dc:creator>
  <cp:lastModifiedBy>Pranjal Ralegankar</cp:lastModifiedBy>
  <cp:revision>1</cp:revision>
  <dcterms:created xsi:type="dcterms:W3CDTF">2023-05-24T13:09:11Z</dcterms:created>
  <dcterms:modified xsi:type="dcterms:W3CDTF">2023-05-24T13:17:12Z</dcterms:modified>
</cp:coreProperties>
</file>