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7561263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8BAA6A-6D69-4862-9848-A1122F4345BE}" v="36" dt="2023-05-23T14:17:08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9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jal Ralegankar" userId="9d67403b-9a2b-4654-a23d-b457418aa892" providerId="ADAL" clId="{7B8BAA6A-6D69-4862-9848-A1122F4345BE}"/>
    <pc:docChg chg="undo custSel addSld delSld modSld modMainMaster">
      <pc:chgData name="Pranjal Ralegankar" userId="9d67403b-9a2b-4654-a23d-b457418aa892" providerId="ADAL" clId="{7B8BAA6A-6D69-4862-9848-A1122F4345BE}" dt="2023-05-23T14:17:09.894" v="98" actId="680"/>
      <pc:docMkLst>
        <pc:docMk/>
      </pc:docMkLst>
      <pc:sldChg chg="addSp delSp modSp mod">
        <pc:chgData name="Pranjal Ralegankar" userId="9d67403b-9a2b-4654-a23d-b457418aa892" providerId="ADAL" clId="{7B8BAA6A-6D69-4862-9848-A1122F4345BE}" dt="2023-05-23T14:17:08.935" v="97"/>
        <pc:sldMkLst>
          <pc:docMk/>
          <pc:sldMk cId="388088409" sldId="256"/>
        </pc:sldMkLst>
        <pc:spChg chg="add mod">
          <ac:chgData name="Pranjal Ralegankar" userId="9d67403b-9a2b-4654-a23d-b457418aa892" providerId="ADAL" clId="{7B8BAA6A-6D69-4862-9848-A1122F4345BE}" dt="2023-05-23T14:17:08.935" v="97"/>
          <ac:spMkLst>
            <pc:docMk/>
            <pc:sldMk cId="388088409" sldId="256"/>
            <ac:spMk id="6" creationId="{4B2D00AA-7DDB-E4DE-61B3-8EEBD7615F23}"/>
          </ac:spMkLst>
        </pc:spChg>
        <pc:spChg chg="add mod">
          <ac:chgData name="Pranjal Ralegankar" userId="9d67403b-9a2b-4654-a23d-b457418aa892" providerId="ADAL" clId="{7B8BAA6A-6D69-4862-9848-A1122F4345BE}" dt="2023-05-23T14:17:08.935" v="97"/>
          <ac:spMkLst>
            <pc:docMk/>
            <pc:sldMk cId="388088409" sldId="256"/>
            <ac:spMk id="7" creationId="{483B068F-665A-C386-22EB-3C3CAAF47832}"/>
          </ac:spMkLst>
        </pc:spChg>
        <pc:spChg chg="add mod">
          <ac:chgData name="Pranjal Ralegankar" userId="9d67403b-9a2b-4654-a23d-b457418aa892" providerId="ADAL" clId="{7B8BAA6A-6D69-4862-9848-A1122F4345BE}" dt="2023-05-23T14:17:08.935" v="97"/>
          <ac:spMkLst>
            <pc:docMk/>
            <pc:sldMk cId="388088409" sldId="256"/>
            <ac:spMk id="8" creationId="{CAE95BA3-25EF-EAF5-7681-AD6E12D4CB40}"/>
          </ac:spMkLst>
        </pc:spChg>
        <pc:spChg chg="add mod">
          <ac:chgData name="Pranjal Ralegankar" userId="9d67403b-9a2b-4654-a23d-b457418aa892" providerId="ADAL" clId="{7B8BAA6A-6D69-4862-9848-A1122F4345BE}" dt="2023-05-23T14:17:08.935" v="97"/>
          <ac:spMkLst>
            <pc:docMk/>
            <pc:sldMk cId="388088409" sldId="256"/>
            <ac:spMk id="9" creationId="{C013C6D6-0611-5231-AAB1-09D6FF880CC0}"/>
          </ac:spMkLst>
        </pc:spChg>
        <pc:spChg chg="add mod">
          <ac:chgData name="Pranjal Ralegankar" userId="9d67403b-9a2b-4654-a23d-b457418aa892" providerId="ADAL" clId="{7B8BAA6A-6D69-4862-9848-A1122F4345BE}" dt="2023-05-23T14:17:08.935" v="97"/>
          <ac:spMkLst>
            <pc:docMk/>
            <pc:sldMk cId="388088409" sldId="256"/>
            <ac:spMk id="11" creationId="{AC2C3DBC-221E-CB3F-ED59-8088978F5C21}"/>
          </ac:spMkLst>
        </pc:spChg>
        <pc:spChg chg="add mod">
          <ac:chgData name="Pranjal Ralegankar" userId="9d67403b-9a2b-4654-a23d-b457418aa892" providerId="ADAL" clId="{7B8BAA6A-6D69-4862-9848-A1122F4345BE}" dt="2023-05-23T14:17:08.935" v="97"/>
          <ac:spMkLst>
            <pc:docMk/>
            <pc:sldMk cId="388088409" sldId="256"/>
            <ac:spMk id="13" creationId="{C6CFCD77-6C58-0062-0C11-27F899486D83}"/>
          </ac:spMkLst>
        </pc:spChg>
        <pc:spChg chg="add mod">
          <ac:chgData name="Pranjal Ralegankar" userId="9d67403b-9a2b-4654-a23d-b457418aa892" providerId="ADAL" clId="{7B8BAA6A-6D69-4862-9848-A1122F4345BE}" dt="2023-05-23T14:17:08.935" v="97"/>
          <ac:spMkLst>
            <pc:docMk/>
            <pc:sldMk cId="388088409" sldId="256"/>
            <ac:spMk id="17" creationId="{54BE333B-8307-1686-CF29-933531A1031D}"/>
          </ac:spMkLst>
        </pc:spChg>
        <pc:spChg chg="add mod">
          <ac:chgData name="Pranjal Ralegankar" userId="9d67403b-9a2b-4654-a23d-b457418aa892" providerId="ADAL" clId="{7B8BAA6A-6D69-4862-9848-A1122F4345BE}" dt="2023-05-23T14:17:08.935" v="97"/>
          <ac:spMkLst>
            <pc:docMk/>
            <pc:sldMk cId="388088409" sldId="256"/>
            <ac:spMk id="19" creationId="{63AE1160-48DD-695E-B0F9-1E2611E6C1C9}"/>
          </ac:spMkLst>
        </pc:spChg>
        <pc:spChg chg="add mod">
          <ac:chgData name="Pranjal Ralegankar" userId="9d67403b-9a2b-4654-a23d-b457418aa892" providerId="ADAL" clId="{7B8BAA6A-6D69-4862-9848-A1122F4345BE}" dt="2023-05-23T14:17:08.935" v="97"/>
          <ac:spMkLst>
            <pc:docMk/>
            <pc:sldMk cId="388088409" sldId="256"/>
            <ac:spMk id="21" creationId="{585BCF5B-37B5-9227-CBBE-C745A2FE2D13}"/>
          </ac:spMkLst>
        </pc:spChg>
        <pc:spChg chg="add mod">
          <ac:chgData name="Pranjal Ralegankar" userId="9d67403b-9a2b-4654-a23d-b457418aa892" providerId="ADAL" clId="{7B8BAA6A-6D69-4862-9848-A1122F4345BE}" dt="2023-05-23T14:17:08.935" v="97"/>
          <ac:spMkLst>
            <pc:docMk/>
            <pc:sldMk cId="388088409" sldId="256"/>
            <ac:spMk id="22" creationId="{259E6CC4-1409-78A6-2FA1-C6BFA8F4E42F}"/>
          </ac:spMkLst>
        </pc:spChg>
        <pc:spChg chg="add mod">
          <ac:chgData name="Pranjal Ralegankar" userId="9d67403b-9a2b-4654-a23d-b457418aa892" providerId="ADAL" clId="{7B8BAA6A-6D69-4862-9848-A1122F4345BE}" dt="2023-05-23T14:17:08.935" v="97"/>
          <ac:spMkLst>
            <pc:docMk/>
            <pc:sldMk cId="388088409" sldId="256"/>
            <ac:spMk id="23" creationId="{8B42E29E-8C60-C850-ECD7-C875C4E9B9D1}"/>
          </ac:spMkLst>
        </pc:spChg>
        <pc:spChg chg="add mod">
          <ac:chgData name="Pranjal Ralegankar" userId="9d67403b-9a2b-4654-a23d-b457418aa892" providerId="ADAL" clId="{7B8BAA6A-6D69-4862-9848-A1122F4345BE}" dt="2023-05-23T14:17:08.935" v="97"/>
          <ac:spMkLst>
            <pc:docMk/>
            <pc:sldMk cId="388088409" sldId="256"/>
            <ac:spMk id="24" creationId="{819A277E-31D5-1280-B68B-47FB1156FCB6}"/>
          </ac:spMkLst>
        </pc:spChg>
        <pc:spChg chg="add mod">
          <ac:chgData name="Pranjal Ralegankar" userId="9d67403b-9a2b-4654-a23d-b457418aa892" providerId="ADAL" clId="{7B8BAA6A-6D69-4862-9848-A1122F4345BE}" dt="2023-05-23T14:17:08.935" v="97"/>
          <ac:spMkLst>
            <pc:docMk/>
            <pc:sldMk cId="388088409" sldId="256"/>
            <ac:spMk id="25" creationId="{26E46A82-9C02-AF0A-3FA5-7C9FE538CC21}"/>
          </ac:spMkLst>
        </pc:spChg>
        <pc:spChg chg="add del mod">
          <ac:chgData name="Pranjal Ralegankar" userId="9d67403b-9a2b-4654-a23d-b457418aa892" providerId="ADAL" clId="{7B8BAA6A-6D69-4862-9848-A1122F4345BE}" dt="2023-05-23T14:10:07.848" v="59"/>
          <ac:spMkLst>
            <pc:docMk/>
            <pc:sldMk cId="388088409" sldId="256"/>
            <ac:spMk id="26" creationId="{BF3B200F-16BC-9380-8A98-6A10B5B75D2B}"/>
          </ac:spMkLst>
        </pc:spChg>
        <pc:spChg chg="add mod">
          <ac:chgData name="Pranjal Ralegankar" userId="9d67403b-9a2b-4654-a23d-b457418aa892" providerId="ADAL" clId="{7B8BAA6A-6D69-4862-9848-A1122F4345BE}" dt="2023-05-23T14:17:08.935" v="97"/>
          <ac:spMkLst>
            <pc:docMk/>
            <pc:sldMk cId="388088409" sldId="256"/>
            <ac:spMk id="27" creationId="{A15D10FD-66E6-150C-2ED7-81E69D6FE4D2}"/>
          </ac:spMkLst>
        </pc:spChg>
        <pc:spChg chg="add mod">
          <ac:chgData name="Pranjal Ralegankar" userId="9d67403b-9a2b-4654-a23d-b457418aa892" providerId="ADAL" clId="{7B8BAA6A-6D69-4862-9848-A1122F4345BE}" dt="2023-05-23T14:17:08.935" v="97"/>
          <ac:spMkLst>
            <pc:docMk/>
            <pc:sldMk cId="388088409" sldId="256"/>
            <ac:spMk id="28" creationId="{C4CD6070-6C61-3801-8BA2-CE0095C8302C}"/>
          </ac:spMkLst>
        </pc:spChg>
        <pc:spChg chg="add mod">
          <ac:chgData name="Pranjal Ralegankar" userId="9d67403b-9a2b-4654-a23d-b457418aa892" providerId="ADAL" clId="{7B8BAA6A-6D69-4862-9848-A1122F4345BE}" dt="2023-05-23T14:17:08.935" v="97"/>
          <ac:spMkLst>
            <pc:docMk/>
            <pc:sldMk cId="388088409" sldId="256"/>
            <ac:spMk id="29" creationId="{E702820C-569C-73EE-B970-08C95DACAF9D}"/>
          </ac:spMkLst>
        </pc:spChg>
        <pc:spChg chg="add mod">
          <ac:chgData name="Pranjal Ralegankar" userId="9d67403b-9a2b-4654-a23d-b457418aa892" providerId="ADAL" clId="{7B8BAA6A-6D69-4862-9848-A1122F4345BE}" dt="2023-05-23T14:17:08.935" v="97"/>
          <ac:spMkLst>
            <pc:docMk/>
            <pc:sldMk cId="388088409" sldId="256"/>
            <ac:spMk id="30" creationId="{666A89FF-06E2-54CC-A12A-B992B95A44FE}"/>
          </ac:spMkLst>
        </pc:spChg>
        <pc:spChg chg="add mod">
          <ac:chgData name="Pranjal Ralegankar" userId="9d67403b-9a2b-4654-a23d-b457418aa892" providerId="ADAL" clId="{7B8BAA6A-6D69-4862-9848-A1122F4345BE}" dt="2023-05-23T14:17:08.935" v="97"/>
          <ac:spMkLst>
            <pc:docMk/>
            <pc:sldMk cId="388088409" sldId="256"/>
            <ac:spMk id="31" creationId="{97D4CB73-7996-D1F0-9070-FC7C6BB1592C}"/>
          </ac:spMkLst>
        </pc:spChg>
        <pc:spChg chg="add mod">
          <ac:chgData name="Pranjal Ralegankar" userId="9d67403b-9a2b-4654-a23d-b457418aa892" providerId="ADAL" clId="{7B8BAA6A-6D69-4862-9848-A1122F4345BE}" dt="2023-05-23T14:17:08.935" v="97"/>
          <ac:spMkLst>
            <pc:docMk/>
            <pc:sldMk cId="388088409" sldId="256"/>
            <ac:spMk id="32" creationId="{357C6031-6254-DA6A-4384-2F23EC41D568}"/>
          </ac:spMkLst>
        </pc:spChg>
        <pc:spChg chg="add mod">
          <ac:chgData name="Pranjal Ralegankar" userId="9d67403b-9a2b-4654-a23d-b457418aa892" providerId="ADAL" clId="{7B8BAA6A-6D69-4862-9848-A1122F4345BE}" dt="2023-05-23T14:17:08.935" v="97"/>
          <ac:spMkLst>
            <pc:docMk/>
            <pc:sldMk cId="388088409" sldId="256"/>
            <ac:spMk id="33" creationId="{8329A8D0-7FCC-A75A-9A8C-B667D47CE939}"/>
          </ac:spMkLst>
        </pc:spChg>
        <pc:spChg chg="add mod">
          <ac:chgData name="Pranjal Ralegankar" userId="9d67403b-9a2b-4654-a23d-b457418aa892" providerId="ADAL" clId="{7B8BAA6A-6D69-4862-9848-A1122F4345BE}" dt="2023-05-23T14:17:08.935" v="97"/>
          <ac:spMkLst>
            <pc:docMk/>
            <pc:sldMk cId="388088409" sldId="256"/>
            <ac:spMk id="34" creationId="{3D751AC2-3B31-6FC7-25E0-E40F1A7AE018}"/>
          </ac:spMkLst>
        </pc:spChg>
        <pc:spChg chg="add mod">
          <ac:chgData name="Pranjal Ralegankar" userId="9d67403b-9a2b-4654-a23d-b457418aa892" providerId="ADAL" clId="{7B8BAA6A-6D69-4862-9848-A1122F4345BE}" dt="2023-05-23T14:17:08.935" v="97"/>
          <ac:spMkLst>
            <pc:docMk/>
            <pc:sldMk cId="388088409" sldId="256"/>
            <ac:spMk id="35" creationId="{0011D072-FA64-BD58-8123-7B745A002562}"/>
          </ac:spMkLst>
        </pc:spChg>
        <pc:spChg chg="add mod">
          <ac:chgData name="Pranjal Ralegankar" userId="9d67403b-9a2b-4654-a23d-b457418aa892" providerId="ADAL" clId="{7B8BAA6A-6D69-4862-9848-A1122F4345BE}" dt="2023-05-23T14:17:08.935" v="97"/>
          <ac:spMkLst>
            <pc:docMk/>
            <pc:sldMk cId="388088409" sldId="256"/>
            <ac:spMk id="36" creationId="{94075AAC-8AEC-66E3-2E81-2FEEE060F306}"/>
          </ac:spMkLst>
        </pc:spChg>
        <pc:spChg chg="add mod">
          <ac:chgData name="Pranjal Ralegankar" userId="9d67403b-9a2b-4654-a23d-b457418aa892" providerId="ADAL" clId="{7B8BAA6A-6D69-4862-9848-A1122F4345BE}" dt="2023-05-23T14:17:08.935" v="97"/>
          <ac:spMkLst>
            <pc:docMk/>
            <pc:sldMk cId="388088409" sldId="256"/>
            <ac:spMk id="37" creationId="{8F9CF9EC-E6B3-D520-D040-B516E759F8D0}"/>
          </ac:spMkLst>
        </pc:spChg>
        <pc:spChg chg="add mod">
          <ac:chgData name="Pranjal Ralegankar" userId="9d67403b-9a2b-4654-a23d-b457418aa892" providerId="ADAL" clId="{7B8BAA6A-6D69-4862-9848-A1122F4345BE}" dt="2023-05-23T14:17:08.935" v="97"/>
          <ac:spMkLst>
            <pc:docMk/>
            <pc:sldMk cId="388088409" sldId="256"/>
            <ac:spMk id="38" creationId="{7878E05B-6BCE-EDE4-17A3-C5250C63DCF7}"/>
          </ac:spMkLst>
        </pc:spChg>
        <pc:spChg chg="add mod">
          <ac:chgData name="Pranjal Ralegankar" userId="9d67403b-9a2b-4654-a23d-b457418aa892" providerId="ADAL" clId="{7B8BAA6A-6D69-4862-9848-A1122F4345BE}" dt="2023-05-23T14:17:08.935" v="97"/>
          <ac:spMkLst>
            <pc:docMk/>
            <pc:sldMk cId="388088409" sldId="256"/>
            <ac:spMk id="39" creationId="{B19DF9F4-F5B7-2757-B68A-39524999DB6C}"/>
          </ac:spMkLst>
        </pc:spChg>
        <pc:spChg chg="add del mod">
          <ac:chgData name="Pranjal Ralegankar" userId="9d67403b-9a2b-4654-a23d-b457418aa892" providerId="ADAL" clId="{7B8BAA6A-6D69-4862-9848-A1122F4345BE}" dt="2023-05-23T14:10:38.867" v="91"/>
          <ac:spMkLst>
            <pc:docMk/>
            <pc:sldMk cId="388088409" sldId="256"/>
            <ac:spMk id="40" creationId="{3D6D452B-977A-A1DA-5344-7C2291C4B6BE}"/>
          </ac:spMkLst>
        </pc:spChg>
        <pc:spChg chg="add mod">
          <ac:chgData name="Pranjal Ralegankar" userId="9d67403b-9a2b-4654-a23d-b457418aa892" providerId="ADAL" clId="{7B8BAA6A-6D69-4862-9848-A1122F4345BE}" dt="2023-05-23T14:17:08.935" v="97"/>
          <ac:spMkLst>
            <pc:docMk/>
            <pc:sldMk cId="388088409" sldId="256"/>
            <ac:spMk id="41" creationId="{5B90BC90-BAFC-E002-47CD-022FC90288D6}"/>
          </ac:spMkLst>
        </pc:spChg>
        <pc:picChg chg="mod ord">
          <ac:chgData name="Pranjal Ralegankar" userId="9d67403b-9a2b-4654-a23d-b457418aa892" providerId="ADAL" clId="{7B8BAA6A-6D69-4862-9848-A1122F4345BE}" dt="2023-05-23T14:17:08.935" v="97"/>
          <ac:picMkLst>
            <pc:docMk/>
            <pc:sldMk cId="388088409" sldId="256"/>
            <ac:picMk id="4" creationId="{F033A497-F273-FCEA-DED1-14A142C7ED8B}"/>
          </ac:picMkLst>
        </pc:picChg>
        <pc:picChg chg="add del mod">
          <ac:chgData name="Pranjal Ralegankar" userId="9d67403b-9a2b-4654-a23d-b457418aa892" providerId="ADAL" clId="{7B8BAA6A-6D69-4862-9848-A1122F4345BE}" dt="2023-05-23T14:06:52.800" v="14" actId="478"/>
          <ac:picMkLst>
            <pc:docMk/>
            <pc:sldMk cId="388088409" sldId="256"/>
            <ac:picMk id="5" creationId="{1C9E00CA-9D57-1EDF-54E5-564D00985BDA}"/>
          </ac:picMkLst>
        </pc:picChg>
      </pc:sldChg>
      <pc:sldChg chg="modSp new del">
        <pc:chgData name="Pranjal Ralegankar" userId="9d67403b-9a2b-4654-a23d-b457418aa892" providerId="ADAL" clId="{7B8BAA6A-6D69-4862-9848-A1122F4345BE}" dt="2023-05-23T14:17:09.894" v="98" actId="680"/>
        <pc:sldMkLst>
          <pc:docMk/>
          <pc:sldMk cId="3062862149" sldId="257"/>
        </pc:sldMkLst>
        <pc:spChg chg="mod">
          <ac:chgData name="Pranjal Ralegankar" userId="9d67403b-9a2b-4654-a23d-b457418aa892" providerId="ADAL" clId="{7B8BAA6A-6D69-4862-9848-A1122F4345BE}" dt="2023-05-23T14:17:08.935" v="97"/>
          <ac:spMkLst>
            <pc:docMk/>
            <pc:sldMk cId="3062862149" sldId="257"/>
            <ac:spMk id="2" creationId="{2CEA1051-6C06-4E8E-31FB-8B00618BD99D}"/>
          </ac:spMkLst>
        </pc:spChg>
        <pc:spChg chg="mod">
          <ac:chgData name="Pranjal Ralegankar" userId="9d67403b-9a2b-4654-a23d-b457418aa892" providerId="ADAL" clId="{7B8BAA6A-6D69-4862-9848-A1122F4345BE}" dt="2023-05-23T14:17:08.935" v="97"/>
          <ac:spMkLst>
            <pc:docMk/>
            <pc:sldMk cId="3062862149" sldId="257"/>
            <ac:spMk id="3" creationId="{DBD4BA27-C9C9-1077-C415-7068E930B40D}"/>
          </ac:spMkLst>
        </pc:spChg>
      </pc:sldChg>
      <pc:sldMasterChg chg="modSp modSldLayout">
        <pc:chgData name="Pranjal Ralegankar" userId="9d67403b-9a2b-4654-a23d-b457418aa892" providerId="ADAL" clId="{7B8BAA6A-6D69-4862-9848-A1122F4345BE}" dt="2023-05-23T14:07:52.907" v="15"/>
        <pc:sldMasterMkLst>
          <pc:docMk/>
          <pc:sldMasterMk cId="372909867" sldId="2147483672"/>
        </pc:sldMasterMkLst>
        <pc:spChg chg="mod">
          <ac:chgData name="Pranjal Ralegankar" userId="9d67403b-9a2b-4654-a23d-b457418aa892" providerId="ADAL" clId="{7B8BAA6A-6D69-4862-9848-A1122F4345BE}" dt="2023-05-23T14:07:52.907" v="15"/>
          <ac:spMkLst>
            <pc:docMk/>
            <pc:sldMasterMk cId="372909867" sldId="2147483672"/>
            <ac:spMk id="2" creationId="{00000000-0000-0000-0000-000000000000}"/>
          </ac:spMkLst>
        </pc:spChg>
        <pc:spChg chg="mod">
          <ac:chgData name="Pranjal Ralegankar" userId="9d67403b-9a2b-4654-a23d-b457418aa892" providerId="ADAL" clId="{7B8BAA6A-6D69-4862-9848-A1122F4345BE}" dt="2023-05-23T14:07:52.907" v="15"/>
          <ac:spMkLst>
            <pc:docMk/>
            <pc:sldMasterMk cId="372909867" sldId="2147483672"/>
            <ac:spMk id="3" creationId="{00000000-0000-0000-0000-000000000000}"/>
          </ac:spMkLst>
        </pc:spChg>
        <pc:spChg chg="mod">
          <ac:chgData name="Pranjal Ralegankar" userId="9d67403b-9a2b-4654-a23d-b457418aa892" providerId="ADAL" clId="{7B8BAA6A-6D69-4862-9848-A1122F4345BE}" dt="2023-05-23T14:07:52.907" v="15"/>
          <ac:spMkLst>
            <pc:docMk/>
            <pc:sldMasterMk cId="372909867" sldId="2147483672"/>
            <ac:spMk id="4" creationId="{00000000-0000-0000-0000-000000000000}"/>
          </ac:spMkLst>
        </pc:spChg>
        <pc:spChg chg="mod">
          <ac:chgData name="Pranjal Ralegankar" userId="9d67403b-9a2b-4654-a23d-b457418aa892" providerId="ADAL" clId="{7B8BAA6A-6D69-4862-9848-A1122F4345BE}" dt="2023-05-23T14:07:52.907" v="15"/>
          <ac:spMkLst>
            <pc:docMk/>
            <pc:sldMasterMk cId="372909867" sldId="2147483672"/>
            <ac:spMk id="5" creationId="{00000000-0000-0000-0000-000000000000}"/>
          </ac:spMkLst>
        </pc:spChg>
        <pc:spChg chg="mod">
          <ac:chgData name="Pranjal Ralegankar" userId="9d67403b-9a2b-4654-a23d-b457418aa892" providerId="ADAL" clId="{7B8BAA6A-6D69-4862-9848-A1122F4345BE}" dt="2023-05-23T14:07:52.907" v="15"/>
          <ac:spMkLst>
            <pc:docMk/>
            <pc:sldMasterMk cId="372909867" sldId="2147483672"/>
            <ac:spMk id="6" creationId="{00000000-0000-0000-0000-000000000000}"/>
          </ac:spMkLst>
        </pc:spChg>
        <pc:sldLayoutChg chg="modSp">
          <pc:chgData name="Pranjal Ralegankar" userId="9d67403b-9a2b-4654-a23d-b457418aa892" providerId="ADAL" clId="{7B8BAA6A-6D69-4862-9848-A1122F4345BE}" dt="2023-05-23T14:07:52.907" v="15"/>
          <pc:sldLayoutMkLst>
            <pc:docMk/>
            <pc:sldMasterMk cId="372909867" sldId="2147483672"/>
            <pc:sldLayoutMk cId="1889587134" sldId="2147483673"/>
          </pc:sldLayoutMkLst>
          <pc:spChg chg="mod">
            <ac:chgData name="Pranjal Ralegankar" userId="9d67403b-9a2b-4654-a23d-b457418aa892" providerId="ADAL" clId="{7B8BAA6A-6D69-4862-9848-A1122F4345BE}" dt="2023-05-23T14:07:52.907" v="15"/>
            <ac:spMkLst>
              <pc:docMk/>
              <pc:sldMasterMk cId="372909867" sldId="2147483672"/>
              <pc:sldLayoutMk cId="1889587134" sldId="2147483673"/>
              <ac:spMk id="2" creationId="{00000000-0000-0000-0000-000000000000}"/>
            </ac:spMkLst>
          </pc:spChg>
          <pc:spChg chg="mod">
            <ac:chgData name="Pranjal Ralegankar" userId="9d67403b-9a2b-4654-a23d-b457418aa892" providerId="ADAL" clId="{7B8BAA6A-6D69-4862-9848-A1122F4345BE}" dt="2023-05-23T14:07:52.907" v="15"/>
            <ac:spMkLst>
              <pc:docMk/>
              <pc:sldMasterMk cId="372909867" sldId="2147483672"/>
              <pc:sldLayoutMk cId="1889587134" sldId="2147483673"/>
              <ac:spMk id="3" creationId="{00000000-0000-0000-0000-000000000000}"/>
            </ac:spMkLst>
          </pc:spChg>
        </pc:sldLayoutChg>
        <pc:sldLayoutChg chg="modSp">
          <pc:chgData name="Pranjal Ralegankar" userId="9d67403b-9a2b-4654-a23d-b457418aa892" providerId="ADAL" clId="{7B8BAA6A-6D69-4862-9848-A1122F4345BE}" dt="2023-05-23T14:07:52.907" v="15"/>
          <pc:sldLayoutMkLst>
            <pc:docMk/>
            <pc:sldMasterMk cId="372909867" sldId="2147483672"/>
            <pc:sldLayoutMk cId="1735010875" sldId="2147483675"/>
          </pc:sldLayoutMkLst>
          <pc:spChg chg="mod">
            <ac:chgData name="Pranjal Ralegankar" userId="9d67403b-9a2b-4654-a23d-b457418aa892" providerId="ADAL" clId="{7B8BAA6A-6D69-4862-9848-A1122F4345BE}" dt="2023-05-23T14:07:52.907" v="15"/>
            <ac:spMkLst>
              <pc:docMk/>
              <pc:sldMasterMk cId="372909867" sldId="2147483672"/>
              <pc:sldLayoutMk cId="1735010875" sldId="2147483675"/>
              <ac:spMk id="2" creationId="{00000000-0000-0000-0000-000000000000}"/>
            </ac:spMkLst>
          </pc:spChg>
          <pc:spChg chg="mod">
            <ac:chgData name="Pranjal Ralegankar" userId="9d67403b-9a2b-4654-a23d-b457418aa892" providerId="ADAL" clId="{7B8BAA6A-6D69-4862-9848-A1122F4345BE}" dt="2023-05-23T14:07:52.907" v="15"/>
            <ac:spMkLst>
              <pc:docMk/>
              <pc:sldMasterMk cId="372909867" sldId="2147483672"/>
              <pc:sldLayoutMk cId="1735010875" sldId="2147483675"/>
              <ac:spMk id="3" creationId="{00000000-0000-0000-0000-000000000000}"/>
            </ac:spMkLst>
          </pc:spChg>
        </pc:sldLayoutChg>
        <pc:sldLayoutChg chg="modSp">
          <pc:chgData name="Pranjal Ralegankar" userId="9d67403b-9a2b-4654-a23d-b457418aa892" providerId="ADAL" clId="{7B8BAA6A-6D69-4862-9848-A1122F4345BE}" dt="2023-05-23T14:07:52.907" v="15"/>
          <pc:sldLayoutMkLst>
            <pc:docMk/>
            <pc:sldMasterMk cId="372909867" sldId="2147483672"/>
            <pc:sldLayoutMk cId="3544892262" sldId="2147483676"/>
          </pc:sldLayoutMkLst>
          <pc:spChg chg="mod">
            <ac:chgData name="Pranjal Ralegankar" userId="9d67403b-9a2b-4654-a23d-b457418aa892" providerId="ADAL" clId="{7B8BAA6A-6D69-4862-9848-A1122F4345BE}" dt="2023-05-23T14:07:52.907" v="15"/>
            <ac:spMkLst>
              <pc:docMk/>
              <pc:sldMasterMk cId="372909867" sldId="2147483672"/>
              <pc:sldLayoutMk cId="3544892262" sldId="2147483676"/>
              <ac:spMk id="3" creationId="{00000000-0000-0000-0000-000000000000}"/>
            </ac:spMkLst>
          </pc:spChg>
          <pc:spChg chg="mod">
            <ac:chgData name="Pranjal Ralegankar" userId="9d67403b-9a2b-4654-a23d-b457418aa892" providerId="ADAL" clId="{7B8BAA6A-6D69-4862-9848-A1122F4345BE}" dt="2023-05-23T14:07:52.907" v="15"/>
            <ac:spMkLst>
              <pc:docMk/>
              <pc:sldMasterMk cId="372909867" sldId="2147483672"/>
              <pc:sldLayoutMk cId="3544892262" sldId="2147483676"/>
              <ac:spMk id="4" creationId="{00000000-0000-0000-0000-000000000000}"/>
            </ac:spMkLst>
          </pc:spChg>
        </pc:sldLayoutChg>
        <pc:sldLayoutChg chg="modSp">
          <pc:chgData name="Pranjal Ralegankar" userId="9d67403b-9a2b-4654-a23d-b457418aa892" providerId="ADAL" clId="{7B8BAA6A-6D69-4862-9848-A1122F4345BE}" dt="2023-05-23T14:07:52.907" v="15"/>
          <pc:sldLayoutMkLst>
            <pc:docMk/>
            <pc:sldMasterMk cId="372909867" sldId="2147483672"/>
            <pc:sldLayoutMk cId="2784761087" sldId="2147483677"/>
          </pc:sldLayoutMkLst>
          <pc:spChg chg="mod">
            <ac:chgData name="Pranjal Ralegankar" userId="9d67403b-9a2b-4654-a23d-b457418aa892" providerId="ADAL" clId="{7B8BAA6A-6D69-4862-9848-A1122F4345BE}" dt="2023-05-23T14:07:52.907" v="15"/>
            <ac:spMkLst>
              <pc:docMk/>
              <pc:sldMasterMk cId="372909867" sldId="2147483672"/>
              <pc:sldLayoutMk cId="2784761087" sldId="2147483677"/>
              <ac:spMk id="2" creationId="{00000000-0000-0000-0000-000000000000}"/>
            </ac:spMkLst>
          </pc:spChg>
          <pc:spChg chg="mod">
            <ac:chgData name="Pranjal Ralegankar" userId="9d67403b-9a2b-4654-a23d-b457418aa892" providerId="ADAL" clId="{7B8BAA6A-6D69-4862-9848-A1122F4345BE}" dt="2023-05-23T14:07:52.907" v="15"/>
            <ac:spMkLst>
              <pc:docMk/>
              <pc:sldMasterMk cId="372909867" sldId="2147483672"/>
              <pc:sldLayoutMk cId="2784761087" sldId="2147483677"/>
              <ac:spMk id="3" creationId="{00000000-0000-0000-0000-000000000000}"/>
            </ac:spMkLst>
          </pc:spChg>
          <pc:spChg chg="mod">
            <ac:chgData name="Pranjal Ralegankar" userId="9d67403b-9a2b-4654-a23d-b457418aa892" providerId="ADAL" clId="{7B8BAA6A-6D69-4862-9848-A1122F4345BE}" dt="2023-05-23T14:07:52.907" v="15"/>
            <ac:spMkLst>
              <pc:docMk/>
              <pc:sldMasterMk cId="372909867" sldId="2147483672"/>
              <pc:sldLayoutMk cId="2784761087" sldId="2147483677"/>
              <ac:spMk id="4" creationId="{00000000-0000-0000-0000-000000000000}"/>
            </ac:spMkLst>
          </pc:spChg>
          <pc:spChg chg="mod">
            <ac:chgData name="Pranjal Ralegankar" userId="9d67403b-9a2b-4654-a23d-b457418aa892" providerId="ADAL" clId="{7B8BAA6A-6D69-4862-9848-A1122F4345BE}" dt="2023-05-23T14:07:52.907" v="15"/>
            <ac:spMkLst>
              <pc:docMk/>
              <pc:sldMasterMk cId="372909867" sldId="2147483672"/>
              <pc:sldLayoutMk cId="2784761087" sldId="2147483677"/>
              <ac:spMk id="5" creationId="{00000000-0000-0000-0000-000000000000}"/>
            </ac:spMkLst>
          </pc:spChg>
          <pc:spChg chg="mod">
            <ac:chgData name="Pranjal Ralegankar" userId="9d67403b-9a2b-4654-a23d-b457418aa892" providerId="ADAL" clId="{7B8BAA6A-6D69-4862-9848-A1122F4345BE}" dt="2023-05-23T14:07:52.907" v="15"/>
            <ac:spMkLst>
              <pc:docMk/>
              <pc:sldMasterMk cId="372909867" sldId="2147483672"/>
              <pc:sldLayoutMk cId="2784761087" sldId="2147483677"/>
              <ac:spMk id="6" creationId="{00000000-0000-0000-0000-000000000000}"/>
            </ac:spMkLst>
          </pc:spChg>
        </pc:sldLayoutChg>
        <pc:sldLayoutChg chg="modSp">
          <pc:chgData name="Pranjal Ralegankar" userId="9d67403b-9a2b-4654-a23d-b457418aa892" providerId="ADAL" clId="{7B8BAA6A-6D69-4862-9848-A1122F4345BE}" dt="2023-05-23T14:07:52.907" v="15"/>
          <pc:sldLayoutMkLst>
            <pc:docMk/>
            <pc:sldMasterMk cId="372909867" sldId="2147483672"/>
            <pc:sldLayoutMk cId="1143356690" sldId="2147483680"/>
          </pc:sldLayoutMkLst>
          <pc:spChg chg="mod">
            <ac:chgData name="Pranjal Ralegankar" userId="9d67403b-9a2b-4654-a23d-b457418aa892" providerId="ADAL" clId="{7B8BAA6A-6D69-4862-9848-A1122F4345BE}" dt="2023-05-23T14:07:52.907" v="15"/>
            <ac:spMkLst>
              <pc:docMk/>
              <pc:sldMasterMk cId="372909867" sldId="2147483672"/>
              <pc:sldLayoutMk cId="1143356690" sldId="2147483680"/>
              <ac:spMk id="2" creationId="{00000000-0000-0000-0000-000000000000}"/>
            </ac:spMkLst>
          </pc:spChg>
          <pc:spChg chg="mod">
            <ac:chgData name="Pranjal Ralegankar" userId="9d67403b-9a2b-4654-a23d-b457418aa892" providerId="ADAL" clId="{7B8BAA6A-6D69-4862-9848-A1122F4345BE}" dt="2023-05-23T14:07:52.907" v="15"/>
            <ac:spMkLst>
              <pc:docMk/>
              <pc:sldMasterMk cId="372909867" sldId="2147483672"/>
              <pc:sldLayoutMk cId="1143356690" sldId="2147483680"/>
              <ac:spMk id="3" creationId="{00000000-0000-0000-0000-000000000000}"/>
            </ac:spMkLst>
          </pc:spChg>
          <pc:spChg chg="mod">
            <ac:chgData name="Pranjal Ralegankar" userId="9d67403b-9a2b-4654-a23d-b457418aa892" providerId="ADAL" clId="{7B8BAA6A-6D69-4862-9848-A1122F4345BE}" dt="2023-05-23T14:07:52.907" v="15"/>
            <ac:spMkLst>
              <pc:docMk/>
              <pc:sldMasterMk cId="372909867" sldId="2147483672"/>
              <pc:sldLayoutMk cId="1143356690" sldId="2147483680"/>
              <ac:spMk id="4" creationId="{00000000-0000-0000-0000-000000000000}"/>
            </ac:spMkLst>
          </pc:spChg>
        </pc:sldLayoutChg>
        <pc:sldLayoutChg chg="modSp">
          <pc:chgData name="Pranjal Ralegankar" userId="9d67403b-9a2b-4654-a23d-b457418aa892" providerId="ADAL" clId="{7B8BAA6A-6D69-4862-9848-A1122F4345BE}" dt="2023-05-23T14:07:52.907" v="15"/>
          <pc:sldLayoutMkLst>
            <pc:docMk/>
            <pc:sldMasterMk cId="372909867" sldId="2147483672"/>
            <pc:sldLayoutMk cId="4190787710" sldId="2147483681"/>
          </pc:sldLayoutMkLst>
          <pc:spChg chg="mod">
            <ac:chgData name="Pranjal Ralegankar" userId="9d67403b-9a2b-4654-a23d-b457418aa892" providerId="ADAL" clId="{7B8BAA6A-6D69-4862-9848-A1122F4345BE}" dt="2023-05-23T14:07:52.907" v="15"/>
            <ac:spMkLst>
              <pc:docMk/>
              <pc:sldMasterMk cId="372909867" sldId="2147483672"/>
              <pc:sldLayoutMk cId="4190787710" sldId="2147483681"/>
              <ac:spMk id="2" creationId="{00000000-0000-0000-0000-000000000000}"/>
            </ac:spMkLst>
          </pc:spChg>
          <pc:spChg chg="mod">
            <ac:chgData name="Pranjal Ralegankar" userId="9d67403b-9a2b-4654-a23d-b457418aa892" providerId="ADAL" clId="{7B8BAA6A-6D69-4862-9848-A1122F4345BE}" dt="2023-05-23T14:07:52.907" v="15"/>
            <ac:spMkLst>
              <pc:docMk/>
              <pc:sldMasterMk cId="372909867" sldId="2147483672"/>
              <pc:sldLayoutMk cId="4190787710" sldId="2147483681"/>
              <ac:spMk id="3" creationId="{00000000-0000-0000-0000-000000000000}"/>
            </ac:spMkLst>
          </pc:spChg>
          <pc:spChg chg="mod">
            <ac:chgData name="Pranjal Ralegankar" userId="9d67403b-9a2b-4654-a23d-b457418aa892" providerId="ADAL" clId="{7B8BAA6A-6D69-4862-9848-A1122F4345BE}" dt="2023-05-23T14:07:52.907" v="15"/>
            <ac:spMkLst>
              <pc:docMk/>
              <pc:sldMasterMk cId="372909867" sldId="2147483672"/>
              <pc:sldLayoutMk cId="4190787710" sldId="2147483681"/>
              <ac:spMk id="4" creationId="{00000000-0000-0000-0000-000000000000}"/>
            </ac:spMkLst>
          </pc:spChg>
        </pc:sldLayoutChg>
        <pc:sldLayoutChg chg="modSp">
          <pc:chgData name="Pranjal Ralegankar" userId="9d67403b-9a2b-4654-a23d-b457418aa892" providerId="ADAL" clId="{7B8BAA6A-6D69-4862-9848-A1122F4345BE}" dt="2023-05-23T14:07:52.907" v="15"/>
          <pc:sldLayoutMkLst>
            <pc:docMk/>
            <pc:sldMasterMk cId="372909867" sldId="2147483672"/>
            <pc:sldLayoutMk cId="3637618629" sldId="2147483683"/>
          </pc:sldLayoutMkLst>
          <pc:spChg chg="mod">
            <ac:chgData name="Pranjal Ralegankar" userId="9d67403b-9a2b-4654-a23d-b457418aa892" providerId="ADAL" clId="{7B8BAA6A-6D69-4862-9848-A1122F4345BE}" dt="2023-05-23T14:07:52.907" v="15"/>
            <ac:spMkLst>
              <pc:docMk/>
              <pc:sldMasterMk cId="372909867" sldId="2147483672"/>
              <pc:sldLayoutMk cId="3637618629" sldId="2147483683"/>
              <ac:spMk id="2" creationId="{00000000-0000-0000-0000-000000000000}"/>
            </ac:spMkLst>
          </pc:spChg>
          <pc:spChg chg="mod">
            <ac:chgData name="Pranjal Ralegankar" userId="9d67403b-9a2b-4654-a23d-b457418aa892" providerId="ADAL" clId="{7B8BAA6A-6D69-4862-9848-A1122F4345BE}" dt="2023-05-23T14:07:52.907" v="15"/>
            <ac:spMkLst>
              <pc:docMk/>
              <pc:sldMasterMk cId="372909867" sldId="2147483672"/>
              <pc:sldLayoutMk cId="3637618629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Pranjal Ralegankar" userId="9d67403b-9a2b-4654-a23d-b457418aa892" providerId="ADAL" clId="{7B8BAA6A-6D69-4862-9848-A1122F4345BE}" dt="2023-05-23T14:17:08.935" v="97"/>
        <pc:sldMasterMkLst>
          <pc:docMk/>
          <pc:sldMasterMk cId="2422131627" sldId="2147483708"/>
        </pc:sldMasterMkLst>
        <pc:spChg chg="mod">
          <ac:chgData name="Pranjal Ralegankar" userId="9d67403b-9a2b-4654-a23d-b457418aa892" providerId="ADAL" clId="{7B8BAA6A-6D69-4862-9848-A1122F4345BE}" dt="2023-05-23T14:17:08.935" v="97"/>
          <ac:spMkLst>
            <pc:docMk/>
            <pc:sldMasterMk cId="2422131627" sldId="2147483708"/>
            <ac:spMk id="2" creationId="{00000000-0000-0000-0000-000000000000}"/>
          </ac:spMkLst>
        </pc:spChg>
        <pc:spChg chg="mod">
          <ac:chgData name="Pranjal Ralegankar" userId="9d67403b-9a2b-4654-a23d-b457418aa892" providerId="ADAL" clId="{7B8BAA6A-6D69-4862-9848-A1122F4345BE}" dt="2023-05-23T14:17:08.935" v="97"/>
          <ac:spMkLst>
            <pc:docMk/>
            <pc:sldMasterMk cId="2422131627" sldId="2147483708"/>
            <ac:spMk id="3" creationId="{00000000-0000-0000-0000-000000000000}"/>
          </ac:spMkLst>
        </pc:spChg>
        <pc:spChg chg="mod">
          <ac:chgData name="Pranjal Ralegankar" userId="9d67403b-9a2b-4654-a23d-b457418aa892" providerId="ADAL" clId="{7B8BAA6A-6D69-4862-9848-A1122F4345BE}" dt="2023-05-23T14:17:08.935" v="97"/>
          <ac:spMkLst>
            <pc:docMk/>
            <pc:sldMasterMk cId="2422131627" sldId="2147483708"/>
            <ac:spMk id="4" creationId="{00000000-0000-0000-0000-000000000000}"/>
          </ac:spMkLst>
        </pc:spChg>
        <pc:spChg chg="mod">
          <ac:chgData name="Pranjal Ralegankar" userId="9d67403b-9a2b-4654-a23d-b457418aa892" providerId="ADAL" clId="{7B8BAA6A-6D69-4862-9848-A1122F4345BE}" dt="2023-05-23T14:17:08.935" v="97"/>
          <ac:spMkLst>
            <pc:docMk/>
            <pc:sldMasterMk cId="2422131627" sldId="2147483708"/>
            <ac:spMk id="5" creationId="{00000000-0000-0000-0000-000000000000}"/>
          </ac:spMkLst>
        </pc:spChg>
        <pc:spChg chg="mod">
          <ac:chgData name="Pranjal Ralegankar" userId="9d67403b-9a2b-4654-a23d-b457418aa892" providerId="ADAL" clId="{7B8BAA6A-6D69-4862-9848-A1122F4345BE}" dt="2023-05-23T14:17:08.935" v="97"/>
          <ac:spMkLst>
            <pc:docMk/>
            <pc:sldMasterMk cId="2422131627" sldId="2147483708"/>
            <ac:spMk id="6" creationId="{00000000-0000-0000-0000-000000000000}"/>
          </ac:spMkLst>
        </pc:spChg>
        <pc:sldLayoutChg chg="modSp">
          <pc:chgData name="Pranjal Ralegankar" userId="9d67403b-9a2b-4654-a23d-b457418aa892" providerId="ADAL" clId="{7B8BAA6A-6D69-4862-9848-A1122F4345BE}" dt="2023-05-23T14:17:08.935" v="97"/>
          <pc:sldLayoutMkLst>
            <pc:docMk/>
            <pc:sldMasterMk cId="2422131627" sldId="2147483708"/>
            <pc:sldLayoutMk cId="2093344557" sldId="2147483709"/>
          </pc:sldLayoutMkLst>
          <pc:spChg chg="mod">
            <ac:chgData name="Pranjal Ralegankar" userId="9d67403b-9a2b-4654-a23d-b457418aa892" providerId="ADAL" clId="{7B8BAA6A-6D69-4862-9848-A1122F4345BE}" dt="2023-05-23T14:17:08.935" v="97"/>
            <ac:spMkLst>
              <pc:docMk/>
              <pc:sldMasterMk cId="2422131627" sldId="2147483708"/>
              <pc:sldLayoutMk cId="2093344557" sldId="2147483709"/>
              <ac:spMk id="2" creationId="{00000000-0000-0000-0000-000000000000}"/>
            </ac:spMkLst>
          </pc:spChg>
          <pc:spChg chg="mod">
            <ac:chgData name="Pranjal Ralegankar" userId="9d67403b-9a2b-4654-a23d-b457418aa892" providerId="ADAL" clId="{7B8BAA6A-6D69-4862-9848-A1122F4345BE}" dt="2023-05-23T14:17:08.935" v="97"/>
            <ac:spMkLst>
              <pc:docMk/>
              <pc:sldMasterMk cId="2422131627" sldId="2147483708"/>
              <pc:sldLayoutMk cId="2093344557" sldId="2147483709"/>
              <ac:spMk id="3" creationId="{00000000-0000-0000-0000-000000000000}"/>
            </ac:spMkLst>
          </pc:spChg>
        </pc:sldLayoutChg>
        <pc:sldLayoutChg chg="modSp">
          <pc:chgData name="Pranjal Ralegankar" userId="9d67403b-9a2b-4654-a23d-b457418aa892" providerId="ADAL" clId="{7B8BAA6A-6D69-4862-9848-A1122F4345BE}" dt="2023-05-23T14:17:08.935" v="97"/>
          <pc:sldLayoutMkLst>
            <pc:docMk/>
            <pc:sldMasterMk cId="2422131627" sldId="2147483708"/>
            <pc:sldLayoutMk cId="2879490627" sldId="2147483711"/>
          </pc:sldLayoutMkLst>
          <pc:spChg chg="mod">
            <ac:chgData name="Pranjal Ralegankar" userId="9d67403b-9a2b-4654-a23d-b457418aa892" providerId="ADAL" clId="{7B8BAA6A-6D69-4862-9848-A1122F4345BE}" dt="2023-05-23T14:17:08.935" v="97"/>
            <ac:spMkLst>
              <pc:docMk/>
              <pc:sldMasterMk cId="2422131627" sldId="2147483708"/>
              <pc:sldLayoutMk cId="2879490627" sldId="2147483711"/>
              <ac:spMk id="2" creationId="{00000000-0000-0000-0000-000000000000}"/>
            </ac:spMkLst>
          </pc:spChg>
          <pc:spChg chg="mod">
            <ac:chgData name="Pranjal Ralegankar" userId="9d67403b-9a2b-4654-a23d-b457418aa892" providerId="ADAL" clId="{7B8BAA6A-6D69-4862-9848-A1122F4345BE}" dt="2023-05-23T14:17:08.935" v="97"/>
            <ac:spMkLst>
              <pc:docMk/>
              <pc:sldMasterMk cId="2422131627" sldId="2147483708"/>
              <pc:sldLayoutMk cId="2879490627" sldId="2147483711"/>
              <ac:spMk id="3" creationId="{00000000-0000-0000-0000-000000000000}"/>
            </ac:spMkLst>
          </pc:spChg>
        </pc:sldLayoutChg>
        <pc:sldLayoutChg chg="modSp">
          <pc:chgData name="Pranjal Ralegankar" userId="9d67403b-9a2b-4654-a23d-b457418aa892" providerId="ADAL" clId="{7B8BAA6A-6D69-4862-9848-A1122F4345BE}" dt="2023-05-23T14:17:08.935" v="97"/>
          <pc:sldLayoutMkLst>
            <pc:docMk/>
            <pc:sldMasterMk cId="2422131627" sldId="2147483708"/>
            <pc:sldLayoutMk cId="1722337423" sldId="2147483712"/>
          </pc:sldLayoutMkLst>
          <pc:spChg chg="mod">
            <ac:chgData name="Pranjal Ralegankar" userId="9d67403b-9a2b-4654-a23d-b457418aa892" providerId="ADAL" clId="{7B8BAA6A-6D69-4862-9848-A1122F4345BE}" dt="2023-05-23T14:17:08.935" v="97"/>
            <ac:spMkLst>
              <pc:docMk/>
              <pc:sldMasterMk cId="2422131627" sldId="2147483708"/>
              <pc:sldLayoutMk cId="1722337423" sldId="2147483712"/>
              <ac:spMk id="3" creationId="{00000000-0000-0000-0000-000000000000}"/>
            </ac:spMkLst>
          </pc:spChg>
          <pc:spChg chg="mod">
            <ac:chgData name="Pranjal Ralegankar" userId="9d67403b-9a2b-4654-a23d-b457418aa892" providerId="ADAL" clId="{7B8BAA6A-6D69-4862-9848-A1122F4345BE}" dt="2023-05-23T14:17:08.935" v="97"/>
            <ac:spMkLst>
              <pc:docMk/>
              <pc:sldMasterMk cId="2422131627" sldId="2147483708"/>
              <pc:sldLayoutMk cId="1722337423" sldId="2147483712"/>
              <ac:spMk id="4" creationId="{00000000-0000-0000-0000-000000000000}"/>
            </ac:spMkLst>
          </pc:spChg>
        </pc:sldLayoutChg>
        <pc:sldLayoutChg chg="modSp">
          <pc:chgData name="Pranjal Ralegankar" userId="9d67403b-9a2b-4654-a23d-b457418aa892" providerId="ADAL" clId="{7B8BAA6A-6D69-4862-9848-A1122F4345BE}" dt="2023-05-23T14:17:08.935" v="97"/>
          <pc:sldLayoutMkLst>
            <pc:docMk/>
            <pc:sldMasterMk cId="2422131627" sldId="2147483708"/>
            <pc:sldLayoutMk cId="3550900697" sldId="2147483713"/>
          </pc:sldLayoutMkLst>
          <pc:spChg chg="mod">
            <ac:chgData name="Pranjal Ralegankar" userId="9d67403b-9a2b-4654-a23d-b457418aa892" providerId="ADAL" clId="{7B8BAA6A-6D69-4862-9848-A1122F4345BE}" dt="2023-05-23T14:17:08.935" v="97"/>
            <ac:spMkLst>
              <pc:docMk/>
              <pc:sldMasterMk cId="2422131627" sldId="2147483708"/>
              <pc:sldLayoutMk cId="3550900697" sldId="2147483713"/>
              <ac:spMk id="2" creationId="{00000000-0000-0000-0000-000000000000}"/>
            </ac:spMkLst>
          </pc:spChg>
          <pc:spChg chg="mod">
            <ac:chgData name="Pranjal Ralegankar" userId="9d67403b-9a2b-4654-a23d-b457418aa892" providerId="ADAL" clId="{7B8BAA6A-6D69-4862-9848-A1122F4345BE}" dt="2023-05-23T14:17:08.935" v="97"/>
            <ac:spMkLst>
              <pc:docMk/>
              <pc:sldMasterMk cId="2422131627" sldId="2147483708"/>
              <pc:sldLayoutMk cId="3550900697" sldId="2147483713"/>
              <ac:spMk id="3" creationId="{00000000-0000-0000-0000-000000000000}"/>
            </ac:spMkLst>
          </pc:spChg>
          <pc:spChg chg="mod">
            <ac:chgData name="Pranjal Ralegankar" userId="9d67403b-9a2b-4654-a23d-b457418aa892" providerId="ADAL" clId="{7B8BAA6A-6D69-4862-9848-A1122F4345BE}" dt="2023-05-23T14:17:08.935" v="97"/>
            <ac:spMkLst>
              <pc:docMk/>
              <pc:sldMasterMk cId="2422131627" sldId="2147483708"/>
              <pc:sldLayoutMk cId="3550900697" sldId="2147483713"/>
              <ac:spMk id="4" creationId="{00000000-0000-0000-0000-000000000000}"/>
            </ac:spMkLst>
          </pc:spChg>
          <pc:spChg chg="mod">
            <ac:chgData name="Pranjal Ralegankar" userId="9d67403b-9a2b-4654-a23d-b457418aa892" providerId="ADAL" clId="{7B8BAA6A-6D69-4862-9848-A1122F4345BE}" dt="2023-05-23T14:17:08.935" v="97"/>
            <ac:spMkLst>
              <pc:docMk/>
              <pc:sldMasterMk cId="2422131627" sldId="2147483708"/>
              <pc:sldLayoutMk cId="3550900697" sldId="2147483713"/>
              <ac:spMk id="5" creationId="{00000000-0000-0000-0000-000000000000}"/>
            </ac:spMkLst>
          </pc:spChg>
          <pc:spChg chg="mod">
            <ac:chgData name="Pranjal Ralegankar" userId="9d67403b-9a2b-4654-a23d-b457418aa892" providerId="ADAL" clId="{7B8BAA6A-6D69-4862-9848-A1122F4345BE}" dt="2023-05-23T14:17:08.935" v="97"/>
            <ac:spMkLst>
              <pc:docMk/>
              <pc:sldMasterMk cId="2422131627" sldId="2147483708"/>
              <pc:sldLayoutMk cId="3550900697" sldId="2147483713"/>
              <ac:spMk id="6" creationId="{00000000-0000-0000-0000-000000000000}"/>
            </ac:spMkLst>
          </pc:spChg>
        </pc:sldLayoutChg>
        <pc:sldLayoutChg chg="modSp">
          <pc:chgData name="Pranjal Ralegankar" userId="9d67403b-9a2b-4654-a23d-b457418aa892" providerId="ADAL" clId="{7B8BAA6A-6D69-4862-9848-A1122F4345BE}" dt="2023-05-23T14:17:08.935" v="97"/>
          <pc:sldLayoutMkLst>
            <pc:docMk/>
            <pc:sldMasterMk cId="2422131627" sldId="2147483708"/>
            <pc:sldLayoutMk cId="2165289084" sldId="2147483716"/>
          </pc:sldLayoutMkLst>
          <pc:spChg chg="mod">
            <ac:chgData name="Pranjal Ralegankar" userId="9d67403b-9a2b-4654-a23d-b457418aa892" providerId="ADAL" clId="{7B8BAA6A-6D69-4862-9848-A1122F4345BE}" dt="2023-05-23T14:17:08.935" v="97"/>
            <ac:spMkLst>
              <pc:docMk/>
              <pc:sldMasterMk cId="2422131627" sldId="2147483708"/>
              <pc:sldLayoutMk cId="2165289084" sldId="2147483716"/>
              <ac:spMk id="2" creationId="{00000000-0000-0000-0000-000000000000}"/>
            </ac:spMkLst>
          </pc:spChg>
          <pc:spChg chg="mod">
            <ac:chgData name="Pranjal Ralegankar" userId="9d67403b-9a2b-4654-a23d-b457418aa892" providerId="ADAL" clId="{7B8BAA6A-6D69-4862-9848-A1122F4345BE}" dt="2023-05-23T14:17:08.935" v="97"/>
            <ac:spMkLst>
              <pc:docMk/>
              <pc:sldMasterMk cId="2422131627" sldId="2147483708"/>
              <pc:sldLayoutMk cId="2165289084" sldId="2147483716"/>
              <ac:spMk id="3" creationId="{00000000-0000-0000-0000-000000000000}"/>
            </ac:spMkLst>
          </pc:spChg>
          <pc:spChg chg="mod">
            <ac:chgData name="Pranjal Ralegankar" userId="9d67403b-9a2b-4654-a23d-b457418aa892" providerId="ADAL" clId="{7B8BAA6A-6D69-4862-9848-A1122F4345BE}" dt="2023-05-23T14:17:08.935" v="97"/>
            <ac:spMkLst>
              <pc:docMk/>
              <pc:sldMasterMk cId="2422131627" sldId="2147483708"/>
              <pc:sldLayoutMk cId="2165289084" sldId="2147483716"/>
              <ac:spMk id="4" creationId="{00000000-0000-0000-0000-000000000000}"/>
            </ac:spMkLst>
          </pc:spChg>
        </pc:sldLayoutChg>
        <pc:sldLayoutChg chg="modSp">
          <pc:chgData name="Pranjal Ralegankar" userId="9d67403b-9a2b-4654-a23d-b457418aa892" providerId="ADAL" clId="{7B8BAA6A-6D69-4862-9848-A1122F4345BE}" dt="2023-05-23T14:17:08.935" v="97"/>
          <pc:sldLayoutMkLst>
            <pc:docMk/>
            <pc:sldMasterMk cId="2422131627" sldId="2147483708"/>
            <pc:sldLayoutMk cId="2010124627" sldId="2147483717"/>
          </pc:sldLayoutMkLst>
          <pc:spChg chg="mod">
            <ac:chgData name="Pranjal Ralegankar" userId="9d67403b-9a2b-4654-a23d-b457418aa892" providerId="ADAL" clId="{7B8BAA6A-6D69-4862-9848-A1122F4345BE}" dt="2023-05-23T14:17:08.935" v="97"/>
            <ac:spMkLst>
              <pc:docMk/>
              <pc:sldMasterMk cId="2422131627" sldId="2147483708"/>
              <pc:sldLayoutMk cId="2010124627" sldId="2147483717"/>
              <ac:spMk id="2" creationId="{00000000-0000-0000-0000-000000000000}"/>
            </ac:spMkLst>
          </pc:spChg>
          <pc:spChg chg="mod">
            <ac:chgData name="Pranjal Ralegankar" userId="9d67403b-9a2b-4654-a23d-b457418aa892" providerId="ADAL" clId="{7B8BAA6A-6D69-4862-9848-A1122F4345BE}" dt="2023-05-23T14:17:08.935" v="97"/>
            <ac:spMkLst>
              <pc:docMk/>
              <pc:sldMasterMk cId="2422131627" sldId="2147483708"/>
              <pc:sldLayoutMk cId="2010124627" sldId="2147483717"/>
              <ac:spMk id="3" creationId="{00000000-0000-0000-0000-000000000000}"/>
            </ac:spMkLst>
          </pc:spChg>
          <pc:spChg chg="mod">
            <ac:chgData name="Pranjal Ralegankar" userId="9d67403b-9a2b-4654-a23d-b457418aa892" providerId="ADAL" clId="{7B8BAA6A-6D69-4862-9848-A1122F4345BE}" dt="2023-05-23T14:17:08.935" v="97"/>
            <ac:spMkLst>
              <pc:docMk/>
              <pc:sldMasterMk cId="2422131627" sldId="2147483708"/>
              <pc:sldLayoutMk cId="2010124627" sldId="2147483717"/>
              <ac:spMk id="4" creationId="{00000000-0000-0000-0000-000000000000}"/>
            </ac:spMkLst>
          </pc:spChg>
        </pc:sldLayoutChg>
        <pc:sldLayoutChg chg="modSp">
          <pc:chgData name="Pranjal Ralegankar" userId="9d67403b-9a2b-4654-a23d-b457418aa892" providerId="ADAL" clId="{7B8BAA6A-6D69-4862-9848-A1122F4345BE}" dt="2023-05-23T14:17:08.935" v="97"/>
          <pc:sldLayoutMkLst>
            <pc:docMk/>
            <pc:sldMasterMk cId="2422131627" sldId="2147483708"/>
            <pc:sldLayoutMk cId="192914377" sldId="2147483719"/>
          </pc:sldLayoutMkLst>
          <pc:spChg chg="mod">
            <ac:chgData name="Pranjal Ralegankar" userId="9d67403b-9a2b-4654-a23d-b457418aa892" providerId="ADAL" clId="{7B8BAA6A-6D69-4862-9848-A1122F4345BE}" dt="2023-05-23T14:17:08.935" v="97"/>
            <ac:spMkLst>
              <pc:docMk/>
              <pc:sldMasterMk cId="2422131627" sldId="2147483708"/>
              <pc:sldLayoutMk cId="192914377" sldId="2147483719"/>
              <ac:spMk id="2" creationId="{00000000-0000-0000-0000-000000000000}"/>
            </ac:spMkLst>
          </pc:spChg>
          <pc:spChg chg="mod">
            <ac:chgData name="Pranjal Ralegankar" userId="9d67403b-9a2b-4654-a23d-b457418aa892" providerId="ADAL" clId="{7B8BAA6A-6D69-4862-9848-A1122F4345BE}" dt="2023-05-23T14:17:08.935" v="97"/>
            <ac:spMkLst>
              <pc:docMk/>
              <pc:sldMasterMk cId="2422131627" sldId="2147483708"/>
              <pc:sldLayoutMk cId="192914377" sldId="2147483719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5160" y="471290"/>
            <a:ext cx="5670947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160" y="1512523"/>
            <a:ext cx="5670947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6" indent="0" algn="ctr">
              <a:buNone/>
              <a:defRPr sz="840"/>
            </a:lvl2pPr>
            <a:lvl3pPr marL="383953" indent="0" algn="ctr">
              <a:buNone/>
              <a:defRPr sz="756"/>
            </a:lvl3pPr>
            <a:lvl4pPr marL="575930" indent="0" algn="ctr">
              <a:buNone/>
              <a:defRPr sz="672"/>
            </a:lvl4pPr>
            <a:lvl5pPr marL="767906" indent="0" algn="ctr">
              <a:buNone/>
              <a:defRPr sz="672"/>
            </a:lvl5pPr>
            <a:lvl6pPr marL="959882" indent="0" algn="ctr">
              <a:buNone/>
              <a:defRPr sz="672"/>
            </a:lvl6pPr>
            <a:lvl7pPr marL="1151858" indent="0" algn="ctr">
              <a:buNone/>
              <a:defRPr sz="672"/>
            </a:lvl7pPr>
            <a:lvl8pPr marL="1343834" indent="0" algn="ctr">
              <a:buNone/>
              <a:defRPr sz="672"/>
            </a:lvl8pPr>
            <a:lvl9pPr marL="1535810" indent="0" algn="ctr">
              <a:buNone/>
              <a:defRPr sz="6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B114-0BA1-4A1E-9CD3-438639BF15F8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ACAC-9195-42D0-9F34-C053BF769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34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B114-0BA1-4A1E-9CD3-438639BF15F8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ACAC-9195-42D0-9F34-C053BF769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40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11031" y="153319"/>
            <a:ext cx="1630397" cy="24404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838" y="153319"/>
            <a:ext cx="4796677" cy="24404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B114-0BA1-4A1E-9CD3-438639BF15F8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ACAC-9195-42D0-9F34-C053BF769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1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B114-0BA1-4A1E-9CD3-438639BF15F8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ACAC-9195-42D0-9F34-C053BF769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20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01" y="717933"/>
            <a:ext cx="6521588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901" y="1927151"/>
            <a:ext cx="6521588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6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3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0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82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5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34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1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B114-0BA1-4A1E-9CD3-438639BF15F8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ACAC-9195-42D0-9F34-C053BF769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49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838" y="766593"/>
            <a:ext cx="3213537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890" y="766593"/>
            <a:ext cx="3213537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B114-0BA1-4A1E-9CD3-438639BF15F8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ACAC-9195-42D0-9F34-C053BF769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33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23" y="153319"/>
            <a:ext cx="6521588" cy="556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821" y="705934"/>
            <a:ext cx="319876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6" indent="0">
              <a:buNone/>
              <a:defRPr sz="840" b="1"/>
            </a:lvl2pPr>
            <a:lvl3pPr marL="383953" indent="0">
              <a:buNone/>
              <a:defRPr sz="756" b="1"/>
            </a:lvl3pPr>
            <a:lvl4pPr marL="575930" indent="0">
              <a:buNone/>
              <a:defRPr sz="672" b="1"/>
            </a:lvl4pPr>
            <a:lvl5pPr marL="767906" indent="0">
              <a:buNone/>
              <a:defRPr sz="672" b="1"/>
            </a:lvl5pPr>
            <a:lvl6pPr marL="959882" indent="0">
              <a:buNone/>
              <a:defRPr sz="672" b="1"/>
            </a:lvl6pPr>
            <a:lvl7pPr marL="1151858" indent="0">
              <a:buNone/>
              <a:defRPr sz="672" b="1"/>
            </a:lvl7pPr>
            <a:lvl8pPr marL="1343834" indent="0">
              <a:buNone/>
              <a:defRPr sz="672" b="1"/>
            </a:lvl8pPr>
            <a:lvl9pPr marL="1535810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821" y="1051900"/>
            <a:ext cx="3198768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889" y="705934"/>
            <a:ext cx="3214522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6" indent="0">
              <a:buNone/>
              <a:defRPr sz="840" b="1"/>
            </a:lvl2pPr>
            <a:lvl3pPr marL="383953" indent="0">
              <a:buNone/>
              <a:defRPr sz="756" b="1"/>
            </a:lvl3pPr>
            <a:lvl4pPr marL="575930" indent="0">
              <a:buNone/>
              <a:defRPr sz="672" b="1"/>
            </a:lvl4pPr>
            <a:lvl5pPr marL="767906" indent="0">
              <a:buNone/>
              <a:defRPr sz="672" b="1"/>
            </a:lvl5pPr>
            <a:lvl6pPr marL="959882" indent="0">
              <a:buNone/>
              <a:defRPr sz="672" b="1"/>
            </a:lvl6pPr>
            <a:lvl7pPr marL="1151858" indent="0">
              <a:buNone/>
              <a:defRPr sz="672" b="1"/>
            </a:lvl7pPr>
            <a:lvl8pPr marL="1343834" indent="0">
              <a:buNone/>
              <a:defRPr sz="672" b="1"/>
            </a:lvl8pPr>
            <a:lvl9pPr marL="1535810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889" y="1051900"/>
            <a:ext cx="3214522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B114-0BA1-4A1E-9CD3-438639BF15F8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ACAC-9195-42D0-9F34-C053BF769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90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B114-0BA1-4A1E-9CD3-438639BF15F8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ACAC-9195-42D0-9F34-C053BF769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35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B114-0BA1-4A1E-9CD3-438639BF15F8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ACAC-9195-42D0-9F34-C053BF769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2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24" y="191983"/>
            <a:ext cx="2438703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523" y="414628"/>
            <a:ext cx="3827889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824" y="863918"/>
            <a:ext cx="2438703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6" indent="0">
              <a:buNone/>
              <a:defRPr sz="588"/>
            </a:lvl2pPr>
            <a:lvl3pPr marL="383953" indent="0">
              <a:buNone/>
              <a:defRPr sz="504"/>
            </a:lvl3pPr>
            <a:lvl4pPr marL="575930" indent="0">
              <a:buNone/>
              <a:defRPr sz="420"/>
            </a:lvl4pPr>
            <a:lvl5pPr marL="767906" indent="0">
              <a:buNone/>
              <a:defRPr sz="420"/>
            </a:lvl5pPr>
            <a:lvl6pPr marL="959882" indent="0">
              <a:buNone/>
              <a:defRPr sz="420"/>
            </a:lvl6pPr>
            <a:lvl7pPr marL="1151858" indent="0">
              <a:buNone/>
              <a:defRPr sz="420"/>
            </a:lvl7pPr>
            <a:lvl8pPr marL="1343834" indent="0">
              <a:buNone/>
              <a:defRPr sz="420"/>
            </a:lvl8pPr>
            <a:lvl9pPr marL="1535810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B114-0BA1-4A1E-9CD3-438639BF15F8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ACAC-9195-42D0-9F34-C053BF769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28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24" y="191983"/>
            <a:ext cx="2438703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4523" y="414628"/>
            <a:ext cx="3827889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6" indent="0">
              <a:buNone/>
              <a:defRPr sz="1176"/>
            </a:lvl2pPr>
            <a:lvl3pPr marL="383953" indent="0">
              <a:buNone/>
              <a:defRPr sz="1008"/>
            </a:lvl3pPr>
            <a:lvl4pPr marL="575930" indent="0">
              <a:buNone/>
              <a:defRPr sz="840"/>
            </a:lvl4pPr>
            <a:lvl5pPr marL="767906" indent="0">
              <a:buNone/>
              <a:defRPr sz="840"/>
            </a:lvl5pPr>
            <a:lvl6pPr marL="959882" indent="0">
              <a:buNone/>
              <a:defRPr sz="840"/>
            </a:lvl6pPr>
            <a:lvl7pPr marL="1151858" indent="0">
              <a:buNone/>
              <a:defRPr sz="840"/>
            </a:lvl7pPr>
            <a:lvl8pPr marL="1343834" indent="0">
              <a:buNone/>
              <a:defRPr sz="840"/>
            </a:lvl8pPr>
            <a:lvl9pPr marL="1535810" indent="0">
              <a:buNone/>
              <a:defRPr sz="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824" y="863918"/>
            <a:ext cx="2438703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6" indent="0">
              <a:buNone/>
              <a:defRPr sz="588"/>
            </a:lvl2pPr>
            <a:lvl3pPr marL="383953" indent="0">
              <a:buNone/>
              <a:defRPr sz="504"/>
            </a:lvl3pPr>
            <a:lvl4pPr marL="575930" indent="0">
              <a:buNone/>
              <a:defRPr sz="420"/>
            </a:lvl4pPr>
            <a:lvl5pPr marL="767906" indent="0">
              <a:buNone/>
              <a:defRPr sz="420"/>
            </a:lvl5pPr>
            <a:lvl6pPr marL="959882" indent="0">
              <a:buNone/>
              <a:defRPr sz="420"/>
            </a:lvl6pPr>
            <a:lvl7pPr marL="1151858" indent="0">
              <a:buNone/>
              <a:defRPr sz="420"/>
            </a:lvl7pPr>
            <a:lvl8pPr marL="1343834" indent="0">
              <a:buNone/>
              <a:defRPr sz="420"/>
            </a:lvl8pPr>
            <a:lvl9pPr marL="1535810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B114-0BA1-4A1E-9CD3-438639BF15F8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ACAC-9195-42D0-9F34-C053BF769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12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838" y="153319"/>
            <a:ext cx="6521588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838" y="766593"/>
            <a:ext cx="6521588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838" y="2669080"/>
            <a:ext cx="1701284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6B114-0BA1-4A1E-9CD3-438639BF15F8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670" y="2669080"/>
            <a:ext cx="2551926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40143" y="2669080"/>
            <a:ext cx="1701284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9ACAC-9195-42D0-9F34-C053BF769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13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83953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8" indent="-95988" algn="l" defTabSz="38395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4" indent="-95988" algn="l" defTabSz="383953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1" indent="-95988" algn="l" defTabSz="383953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18" indent="-95988" algn="l" defTabSz="383953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894" indent="-95988" algn="l" defTabSz="383953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70" indent="-95988" algn="l" defTabSz="383953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46" indent="-95988" algn="l" defTabSz="383953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22" indent="-95988" algn="l" defTabSz="383953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798" indent="-95988" algn="l" defTabSz="383953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3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6" algn="l" defTabSz="383953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3" algn="l" defTabSz="383953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0" algn="l" defTabSz="383953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06" algn="l" defTabSz="383953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82" algn="l" defTabSz="383953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58" algn="l" defTabSz="383953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34" algn="l" defTabSz="383953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10" algn="l" defTabSz="383953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33A497-F273-FCEA-DED1-14A142C7ED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" y="-528595"/>
            <a:ext cx="7561263" cy="425320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B2D00AA-7DDB-E4DE-61B3-8EEBD7615F23}"/>
              </a:ext>
            </a:extLst>
          </p:cNvPr>
          <p:cNvSpPr/>
          <p:nvPr/>
        </p:nvSpPr>
        <p:spPr>
          <a:xfrm>
            <a:off x="3780631" y="243192"/>
            <a:ext cx="489812" cy="45233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3B068F-665A-C386-22EB-3C3CAAF47832}"/>
              </a:ext>
            </a:extLst>
          </p:cNvPr>
          <p:cNvSpPr/>
          <p:nvPr/>
        </p:nvSpPr>
        <p:spPr>
          <a:xfrm>
            <a:off x="951503" y="857656"/>
            <a:ext cx="489812" cy="45233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E95BA3-25EF-EAF5-7681-AD6E12D4CB40}"/>
              </a:ext>
            </a:extLst>
          </p:cNvPr>
          <p:cNvSpPr/>
          <p:nvPr/>
        </p:nvSpPr>
        <p:spPr>
          <a:xfrm>
            <a:off x="2790031" y="1874196"/>
            <a:ext cx="489812" cy="45233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13C6D6-0611-5231-AAB1-09D6FF880CC0}"/>
              </a:ext>
            </a:extLst>
          </p:cNvPr>
          <p:cNvSpPr/>
          <p:nvPr/>
        </p:nvSpPr>
        <p:spPr>
          <a:xfrm>
            <a:off x="5669418" y="1145670"/>
            <a:ext cx="489812" cy="45233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C2C3DBC-221E-CB3F-ED59-8088978F5C21}"/>
              </a:ext>
            </a:extLst>
          </p:cNvPr>
          <p:cNvSpPr/>
          <p:nvPr/>
        </p:nvSpPr>
        <p:spPr>
          <a:xfrm>
            <a:off x="839635" y="2243907"/>
            <a:ext cx="489812" cy="45233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6CFCD77-6C58-0062-0C11-27F899486D83}"/>
              </a:ext>
            </a:extLst>
          </p:cNvPr>
          <p:cNvSpPr/>
          <p:nvPr/>
        </p:nvSpPr>
        <p:spPr>
          <a:xfrm>
            <a:off x="1929133" y="243192"/>
            <a:ext cx="489812" cy="45233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BE333B-8307-1686-CF29-933531A1031D}"/>
              </a:ext>
            </a:extLst>
          </p:cNvPr>
          <p:cNvSpPr/>
          <p:nvPr/>
        </p:nvSpPr>
        <p:spPr>
          <a:xfrm>
            <a:off x="2344897" y="1083824"/>
            <a:ext cx="489812" cy="45233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3AE1160-48DD-695E-B0F9-1E2611E6C1C9}"/>
              </a:ext>
            </a:extLst>
          </p:cNvPr>
          <p:cNvSpPr/>
          <p:nvPr/>
        </p:nvSpPr>
        <p:spPr>
          <a:xfrm>
            <a:off x="4276024" y="1014979"/>
            <a:ext cx="489812" cy="45233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5BCF5B-37B5-9227-CBBE-C745A2FE2D13}"/>
              </a:ext>
            </a:extLst>
          </p:cNvPr>
          <p:cNvSpPr/>
          <p:nvPr/>
        </p:nvSpPr>
        <p:spPr>
          <a:xfrm>
            <a:off x="5722920" y="2598907"/>
            <a:ext cx="489812" cy="45233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59E6CC4-1409-78A6-2FA1-C6BFA8F4E42F}"/>
              </a:ext>
            </a:extLst>
          </p:cNvPr>
          <p:cNvSpPr/>
          <p:nvPr/>
        </p:nvSpPr>
        <p:spPr>
          <a:xfrm>
            <a:off x="3542024" y="2511358"/>
            <a:ext cx="489812" cy="45233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B42E29E-8C60-C850-ECD7-C875C4E9B9D1}"/>
              </a:ext>
            </a:extLst>
          </p:cNvPr>
          <p:cNvSpPr/>
          <p:nvPr/>
        </p:nvSpPr>
        <p:spPr>
          <a:xfrm>
            <a:off x="1814833" y="1866120"/>
            <a:ext cx="489812" cy="45233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19A277E-31D5-1280-B68B-47FB1156FCB6}"/>
              </a:ext>
            </a:extLst>
          </p:cNvPr>
          <p:cNvSpPr/>
          <p:nvPr/>
        </p:nvSpPr>
        <p:spPr>
          <a:xfrm>
            <a:off x="6846465" y="152400"/>
            <a:ext cx="489812" cy="45233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6E46A82-9C02-AF0A-3FA5-7C9FE538CC21}"/>
              </a:ext>
            </a:extLst>
          </p:cNvPr>
          <p:cNvSpPr/>
          <p:nvPr/>
        </p:nvSpPr>
        <p:spPr>
          <a:xfrm>
            <a:off x="3279843" y="504189"/>
            <a:ext cx="162314" cy="168612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5D10FD-66E6-150C-2ED7-81E69D6FE4D2}"/>
              </a:ext>
            </a:extLst>
          </p:cNvPr>
          <p:cNvSpPr/>
          <p:nvPr/>
        </p:nvSpPr>
        <p:spPr>
          <a:xfrm>
            <a:off x="2867135" y="419883"/>
            <a:ext cx="162314" cy="168612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4CD6070-6C61-3801-8BA2-CE0095C8302C}"/>
              </a:ext>
            </a:extLst>
          </p:cNvPr>
          <p:cNvSpPr/>
          <p:nvPr/>
        </p:nvSpPr>
        <p:spPr>
          <a:xfrm>
            <a:off x="3460867" y="1156841"/>
            <a:ext cx="162314" cy="168612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702820C-569C-73EE-B970-08C95DACAF9D}"/>
              </a:ext>
            </a:extLst>
          </p:cNvPr>
          <p:cNvSpPr/>
          <p:nvPr/>
        </p:nvSpPr>
        <p:spPr>
          <a:xfrm>
            <a:off x="1509502" y="436124"/>
            <a:ext cx="162314" cy="168612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6A89FF-06E2-54CC-A12A-B992B95A44FE}"/>
              </a:ext>
            </a:extLst>
          </p:cNvPr>
          <p:cNvSpPr/>
          <p:nvPr/>
        </p:nvSpPr>
        <p:spPr>
          <a:xfrm>
            <a:off x="1780507" y="1287532"/>
            <a:ext cx="162314" cy="168612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7D4CB73-7996-D1F0-9070-FC7C6BB1592C}"/>
              </a:ext>
            </a:extLst>
          </p:cNvPr>
          <p:cNvSpPr/>
          <p:nvPr/>
        </p:nvSpPr>
        <p:spPr>
          <a:xfrm>
            <a:off x="4844096" y="267513"/>
            <a:ext cx="162314" cy="168612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57C6031-6254-DA6A-4384-2F23EC41D568}"/>
              </a:ext>
            </a:extLst>
          </p:cNvPr>
          <p:cNvSpPr/>
          <p:nvPr/>
        </p:nvSpPr>
        <p:spPr>
          <a:xfrm>
            <a:off x="4929213" y="1789891"/>
            <a:ext cx="162314" cy="168612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329A8D0-7FCC-A75A-9A8C-B667D47CE939}"/>
              </a:ext>
            </a:extLst>
          </p:cNvPr>
          <p:cNvSpPr/>
          <p:nvPr/>
        </p:nvSpPr>
        <p:spPr>
          <a:xfrm>
            <a:off x="1248290" y="3171189"/>
            <a:ext cx="162314" cy="168612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D751AC2-3B31-6FC7-25E0-E40F1A7AE018}"/>
              </a:ext>
            </a:extLst>
          </p:cNvPr>
          <p:cNvSpPr/>
          <p:nvPr/>
        </p:nvSpPr>
        <p:spPr>
          <a:xfrm>
            <a:off x="5561762" y="3171189"/>
            <a:ext cx="162314" cy="168612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011D072-FA64-BD58-8123-7B745A002562}"/>
              </a:ext>
            </a:extLst>
          </p:cNvPr>
          <p:cNvSpPr/>
          <p:nvPr/>
        </p:nvSpPr>
        <p:spPr>
          <a:xfrm>
            <a:off x="6697839" y="1958502"/>
            <a:ext cx="162314" cy="168612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4075AAC-8AEC-66E3-2E81-2FEEE060F306}"/>
              </a:ext>
            </a:extLst>
          </p:cNvPr>
          <p:cNvSpPr/>
          <p:nvPr/>
        </p:nvSpPr>
        <p:spPr>
          <a:xfrm>
            <a:off x="2790031" y="3002577"/>
            <a:ext cx="162314" cy="168612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F9CF9EC-E6B3-D520-D040-B516E759F8D0}"/>
              </a:ext>
            </a:extLst>
          </p:cNvPr>
          <p:cNvSpPr/>
          <p:nvPr/>
        </p:nvSpPr>
        <p:spPr>
          <a:xfrm>
            <a:off x="5669418" y="2159601"/>
            <a:ext cx="162314" cy="168612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78E05B-6BCE-EDE4-17A3-C5250C63DCF7}"/>
              </a:ext>
            </a:extLst>
          </p:cNvPr>
          <p:cNvSpPr/>
          <p:nvPr/>
        </p:nvSpPr>
        <p:spPr>
          <a:xfrm>
            <a:off x="4439773" y="2301463"/>
            <a:ext cx="162314" cy="168612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19DF9F4-F5B7-2757-B68A-39524999DB6C}"/>
              </a:ext>
            </a:extLst>
          </p:cNvPr>
          <p:cNvSpPr/>
          <p:nvPr/>
        </p:nvSpPr>
        <p:spPr>
          <a:xfrm>
            <a:off x="6930213" y="773350"/>
            <a:ext cx="162314" cy="168612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B90BC90-BAFC-E002-47CD-022FC90288D6}"/>
              </a:ext>
            </a:extLst>
          </p:cNvPr>
          <p:cNvSpPr/>
          <p:nvPr/>
        </p:nvSpPr>
        <p:spPr>
          <a:xfrm>
            <a:off x="5967826" y="60485"/>
            <a:ext cx="162314" cy="168612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88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Pranjal Ralegankar</dc:creator>
  <cp:lastModifiedBy>Pranjal Ralegankar</cp:lastModifiedBy>
  <cp:revision>1</cp:revision>
  <dcterms:created xsi:type="dcterms:W3CDTF">2023-05-23T13:54:13Z</dcterms:created>
  <dcterms:modified xsi:type="dcterms:W3CDTF">2023-05-23T14:17:11Z</dcterms:modified>
</cp:coreProperties>
</file>