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70" r:id="rId8"/>
    <p:sldId id="265" r:id="rId9"/>
    <p:sldId id="267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8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58FF46FB-368D-4E9C-A650-0513B8879DA8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Week-1</a:t>
          </a: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A875394-CA1E-4432-AEEB-9054FCFF5E0E}">
      <dgm:prSet phldr="0"/>
      <dgm:spPr/>
      <dgm:t>
        <a:bodyPr/>
        <a:lstStyle/>
        <a:p>
          <a:r>
            <a:rPr lang="en-IN" b="0" dirty="0">
              <a:solidFill>
                <a:schemeClr val="bg1"/>
              </a:solidFill>
              <a:latin typeface="Tenorite" pitchFamily="2" charset="0"/>
            </a:rPr>
            <a:t>Classification and learning</a:t>
          </a:r>
          <a:endParaRPr lang="en-US" b="0" dirty="0">
            <a:solidFill>
              <a:schemeClr val="bg1"/>
            </a:solidFill>
            <a:latin typeface="Tenorite" pitchFamily="2" charset="0"/>
          </a:endParaRP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05E1923-5021-40F7-B4EF-E582E23A699D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Week-2</a:t>
          </a: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79089A8-5362-4BA4-9163-D19228C1808F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Web Application Designing</a:t>
          </a: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A8F44BD-C8C7-462C-9756-1EC498E86842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Week-3</a:t>
          </a:r>
        </a:p>
      </dgm:t>
    </dgm:pt>
    <dgm:pt modelId="{F47063EE-4B58-4EDE-A4F2-A4BD81B82F21}" type="par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FEB4D61-3A9C-4140-977F-3C3F5C9EE9D1}">
      <dgm:prSet phldr="0"/>
      <dgm:spPr/>
      <dgm:t>
        <a:bodyPr/>
        <a:lstStyle/>
        <a:p>
          <a:r>
            <a:rPr lang="en-IN" b="0" dirty="0">
              <a:solidFill>
                <a:schemeClr val="bg1"/>
              </a:solidFill>
              <a:latin typeface="Tenorite" pitchFamily="2" charset="0"/>
            </a:rPr>
            <a:t>Continuation of Web Designing </a:t>
          </a:r>
          <a:endParaRPr lang="en-US" b="0" dirty="0">
            <a:solidFill>
              <a:schemeClr val="bg1"/>
            </a:solidFill>
            <a:latin typeface="Tenorite" pitchFamily="2" charset="0"/>
          </a:endParaRPr>
        </a:p>
      </dgm:t>
    </dgm:pt>
    <dgm:pt modelId="{57D352E4-0431-4F68-B8F1-61BFA34799AA}" type="parTrans" cxnId="{1B32EF2C-9DB5-4504-A9DA-B4956CC002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AB5E6F-A65E-41DB-A296-0818B0E49F7C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Week-4</a:t>
          </a:r>
        </a:p>
      </dgm:t>
    </dgm:pt>
    <dgm:pt modelId="{886842C6-3EFC-4BE7-B417-415595758830}" type="par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407F4C3-8FC9-4E91-A0EC-6B33713CC9A5}" type="sib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32BC85C-1CF3-4F8F-ACB7-5B6D53744AE1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Integrating Maps</a:t>
          </a:r>
        </a:p>
      </dgm:t>
    </dgm:pt>
    <dgm:pt modelId="{99F218FD-90FE-450E-A368-B3E3677E74E8}" type="par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1CC686-B05C-4470-A959-236CC9C8BB70}" type="sib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4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4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8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8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4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4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8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8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4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4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3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8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8" custScaleX="85387" custLinFactNeighborX="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4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4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4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8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8" custScaleX="8538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</dgm:ptLst>
  <dgm:cxnLst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8283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3927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93905" y="890053"/>
          <a:ext cx="2785109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solidFill>
                <a:schemeClr val="bg1"/>
              </a:solidFill>
              <a:latin typeface="Tenorite" pitchFamily="2" charset="0"/>
            </a:rPr>
            <a:t>Classification and learning</a:t>
          </a:r>
          <a:endParaRPr lang="en-US" sz="1300" b="0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693905" y="890053"/>
        <a:ext cx="2785109" cy="1291450"/>
      </dsp:txXfrm>
    </dsp:sp>
    <dsp:sp modelId="{8E3FB235-DF38-476B-9A0E-B1E583D50944}">
      <dsp:nvSpPr>
        <dsp:cNvPr id="0" name=""/>
        <dsp:cNvSpPr/>
      </dsp:nvSpPr>
      <dsp:spPr>
        <a:xfrm>
          <a:off x="693905" y="436300"/>
          <a:ext cx="2785109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Week-1</a:t>
          </a:r>
        </a:p>
      </dsp:txBody>
      <dsp:txXfrm>
        <a:off x="693905" y="436300"/>
        <a:ext cx="2785109" cy="453752"/>
      </dsp:txXfrm>
    </dsp:sp>
    <dsp:sp modelId="{9AA05CE5-209F-4AD9-BE2C-2A69F76DA8F4}">
      <dsp:nvSpPr>
        <dsp:cNvPr id="0" name=""/>
        <dsp:cNvSpPr/>
      </dsp:nvSpPr>
      <dsp:spPr>
        <a:xfrm>
          <a:off x="228709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7871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2033192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2068836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657823" y="2181504"/>
          <a:ext cx="2773527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Web Application Designing</a:t>
          </a:r>
        </a:p>
      </dsp:txBody>
      <dsp:txXfrm>
        <a:off x="2657823" y="2181504"/>
        <a:ext cx="2773527" cy="1291450"/>
      </dsp:txXfrm>
    </dsp:sp>
    <dsp:sp modelId="{223C5207-4FA2-4A6C-8F43-20BD55767C99}">
      <dsp:nvSpPr>
        <dsp:cNvPr id="0" name=""/>
        <dsp:cNvSpPr/>
      </dsp:nvSpPr>
      <dsp:spPr>
        <a:xfrm>
          <a:off x="2657823" y="3472954"/>
          <a:ext cx="2773527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Week-2</a:t>
          </a:r>
        </a:p>
      </dsp:txBody>
      <dsp:txXfrm>
        <a:off x="2657823" y="3472954"/>
        <a:ext cx="2773527" cy="453752"/>
      </dsp:txXfrm>
    </dsp:sp>
    <dsp:sp modelId="{4FE5EB5D-4CEF-4D0D-9394-0534E61844BE}">
      <dsp:nvSpPr>
        <dsp:cNvPr id="0" name=""/>
        <dsp:cNvSpPr/>
      </dsp:nvSpPr>
      <dsp:spPr>
        <a:xfrm>
          <a:off x="2193618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215183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981758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4017402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4606389" y="890053"/>
          <a:ext cx="2773527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solidFill>
                <a:schemeClr val="bg1"/>
              </a:solidFill>
              <a:latin typeface="Tenorite" pitchFamily="2" charset="0"/>
            </a:rPr>
            <a:t>Continuation of Web Designing </a:t>
          </a:r>
          <a:endParaRPr lang="en-US" sz="1300" b="0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4606389" y="890053"/>
        <a:ext cx="2773527" cy="1291450"/>
      </dsp:txXfrm>
    </dsp:sp>
    <dsp:sp modelId="{2D6C7916-1130-46A8-833B-A6278CBD2192}">
      <dsp:nvSpPr>
        <dsp:cNvPr id="0" name=""/>
        <dsp:cNvSpPr/>
      </dsp:nvSpPr>
      <dsp:spPr>
        <a:xfrm>
          <a:off x="4606389" y="436300"/>
          <a:ext cx="2773527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Week-3</a:t>
          </a:r>
        </a:p>
      </dsp:txBody>
      <dsp:txXfrm>
        <a:off x="4606389" y="436300"/>
        <a:ext cx="2773527" cy="453752"/>
      </dsp:txXfrm>
    </dsp:sp>
    <dsp:sp modelId="{4D953791-5C2F-4A75-A8F4-6ED7EAB5E015}">
      <dsp:nvSpPr>
        <dsp:cNvPr id="0" name=""/>
        <dsp:cNvSpPr/>
      </dsp:nvSpPr>
      <dsp:spPr>
        <a:xfrm>
          <a:off x="4142184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4100403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5930324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5965968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6554955" y="2181504"/>
          <a:ext cx="2773527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Integrating Maps</a:t>
          </a:r>
        </a:p>
      </dsp:txBody>
      <dsp:txXfrm>
        <a:off x="6554955" y="2181504"/>
        <a:ext cx="2773527" cy="1291450"/>
      </dsp:txXfrm>
    </dsp:sp>
    <dsp:sp modelId="{7C1E6B4A-59F7-4018-A403-E1CCAEE78BA1}">
      <dsp:nvSpPr>
        <dsp:cNvPr id="0" name=""/>
        <dsp:cNvSpPr/>
      </dsp:nvSpPr>
      <dsp:spPr>
        <a:xfrm>
          <a:off x="6554955" y="3472954"/>
          <a:ext cx="2773527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Week-4</a:t>
          </a:r>
        </a:p>
      </dsp:txBody>
      <dsp:txXfrm>
        <a:off x="6554955" y="3472954"/>
        <a:ext cx="2773527" cy="453752"/>
      </dsp:txXfrm>
    </dsp:sp>
    <dsp:sp modelId="{A03C5372-D306-43AC-B406-6F8183849431}">
      <dsp:nvSpPr>
        <dsp:cNvPr id="0" name=""/>
        <dsp:cNvSpPr/>
      </dsp:nvSpPr>
      <dsp:spPr>
        <a:xfrm>
          <a:off x="6090750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6048969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Prakriti Team-1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Ahmed Raza</a:t>
            </a:r>
          </a:p>
          <a:p>
            <a:r>
              <a:rPr lang="en-IN" dirty="0">
                <a:latin typeface="Times New Roman" panose="02020603050405020304" pitchFamily="18" charset="0"/>
              </a:rPr>
              <a:t>Mohammad Suhail Ilyas</a:t>
            </a:r>
          </a:p>
          <a:p>
            <a:r>
              <a:rPr lang="en-US" dirty="0"/>
              <a:t>Prakhar Chhalotre</a:t>
            </a:r>
          </a:p>
          <a:p>
            <a:r>
              <a:rPr lang="en-US" dirty="0"/>
              <a:t>Pranjal Singh</a:t>
            </a:r>
          </a:p>
          <a:p>
            <a:r>
              <a:rPr lang="en-US" dirty="0"/>
              <a:t>Priyanshu Chaurasiya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Prakriti Team-1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Prakriti Team-1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</a:t>
            </a:r>
          </a:p>
        </p:txBody>
      </p:sp>
      <p:graphicFrame>
        <p:nvGraphicFramePr>
          <p:cNvPr id="2" name="Diagram 2" descr="SmartArt graphic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911620"/>
              </p:ext>
            </p:extLst>
          </p:nvPr>
        </p:nvGraphicFramePr>
        <p:xfrm>
          <a:off x="1245325" y="1706563"/>
          <a:ext cx="9779182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497D8-AFA6-424B-9876-402B886244CF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Prakriti Team-1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Prakriti Team-1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Prakriti Team-1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d2166e-e5fe-4d06-ad23-11ee0e85ae5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A3499F84F6EF419CD5AA8728859015" ma:contentTypeVersion="15" ma:contentTypeDescription="Create a new document." ma:contentTypeScope="" ma:versionID="463ce6cb6b0f312bf58b3a3bf0adf8ea">
  <xsd:schema xmlns:xsd="http://www.w3.org/2001/XMLSchema" xmlns:xs="http://www.w3.org/2001/XMLSchema" xmlns:p="http://schemas.microsoft.com/office/2006/metadata/properties" xmlns:ns3="edd2166e-e5fe-4d06-ad23-11ee0e85ae59" xmlns:ns4="e5f51e81-3e1a-444c-82eb-326593ed0e39" targetNamespace="http://schemas.microsoft.com/office/2006/metadata/properties" ma:root="true" ma:fieldsID="370a2e2ccc3591e7112f657b4bb7cfb2" ns3:_="" ns4:_="">
    <xsd:import namespace="edd2166e-e5fe-4d06-ad23-11ee0e85ae59"/>
    <xsd:import namespace="e5f51e81-3e1a-444c-82eb-326593ed0e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d2166e-e5fe-4d06-ad23-11ee0e85ae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51e81-3e1a-444c-82eb-326593ed0e3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openxmlformats.org/package/2006/metadata/core-properties"/>
    <ds:schemaRef ds:uri="edd2166e-e5fe-4d06-ad23-11ee0e85ae59"/>
    <ds:schemaRef ds:uri="http://schemas.microsoft.com/office/2006/documentManagement/types"/>
    <ds:schemaRef ds:uri="http://purl.org/dc/terms/"/>
    <ds:schemaRef ds:uri="e5f51e81-3e1a-444c-82eb-326593ed0e39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4FD69AC-A697-41B2-9DB7-73552198FC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d2166e-e5fe-4d06-ad23-11ee0e85ae59"/>
    <ds:schemaRef ds:uri="e5f51e81-3e1a-444c-82eb-326593ed0e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{40D35961-9923-4754-A97B-C8492B1BF6FF}tf45331398_win32</Template>
  <TotalTime>21</TotalTime>
  <Words>56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Tenorite</vt:lpstr>
      <vt:lpstr>Times New Roman</vt:lpstr>
      <vt:lpstr>Office Theme</vt:lpstr>
      <vt:lpstr>Prakriti Team-1</vt:lpstr>
      <vt:lpstr>Team Members</vt:lpstr>
      <vt:lpstr>Introduction</vt:lpstr>
      <vt:lpstr>Timeline </vt:lpstr>
      <vt:lpstr>PowerPoint Presentation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Prakriti Team-1</dc:title>
  <dc:creator>Prakhar Chhalotre</dc:creator>
  <cp:lastModifiedBy>Prakhar Chhalotre</cp:lastModifiedBy>
  <cp:revision>1</cp:revision>
  <dcterms:created xsi:type="dcterms:W3CDTF">2022-12-28T05:29:35Z</dcterms:created>
  <dcterms:modified xsi:type="dcterms:W3CDTF">2022-12-28T05:51:22Z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0x010100C3A3499F84F6EF419CD5AA8728859015</vt:lpwstr>
  </property>
</Properties>
</file>