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CA61EF0-6A79-4AE9-B8C6-A75362F5AAA0}">
          <p14:sldIdLst>
            <p14:sldId id="257"/>
            <p14:sldId id="256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4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0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6926-2C81-4858-9E8A-AC313CDA9E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2347-4A68-4EF6-BFA0-1C0CC6E8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8806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SCANNERS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267200"/>
            <a:ext cx="678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Scanners are the optical input devices that use light to scan or read the input and display it on the screen.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Commonly used optical scanners are shown bellow: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Optical Character Reader(OCR)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Optical Mark Reader(OMR)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Optical Bar-Code Reader(OBCR)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3130"/>
            <a:ext cx="5105400" cy="22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0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0300" y="393412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Optical Character Reader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25" y="1290610"/>
            <a:ext cx="4431950" cy="1944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0386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is used to scan special characters printed on the paper and fed into the computer as input data. It is used to scan paper documents and turn into a editable,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ortable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igital Format(PDF) for easy storage or for portability. It is used in offices for file handling. 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4100" y="455757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Optical Bar-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CodeReader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03" y="1143000"/>
            <a:ext cx="3351393" cy="25193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4454236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barcode reader is an optical scanner that can read printed barcodes, decode the data contained in the barcode and send the data to a computer. Like a flatbed scanner, it consists of a light source, a lens and a light sensor translating for optical impulses into electrical signals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is used in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stores,packaged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products and libraries.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123"/>
            <a:ext cx="9220200" cy="6915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4572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Optical Mark Reader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53" y="722744"/>
            <a:ext cx="2790825" cy="2790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9624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is used to the information that people mark in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surveys,tests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and other paper documents. It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is used to read questionnaires, multiple choice examination papers in the form of shaded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areas.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2022-03-31T15:38:05Z</dcterms:created>
  <dcterms:modified xsi:type="dcterms:W3CDTF">2022-03-31T18:36:41Z</dcterms:modified>
</cp:coreProperties>
</file>