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7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njal2565/IBM-College-Admission-Agent-RAG-Based-/tree/main" TargetMode="External"/><Relationship Id="rId2" Type="http://schemas.openxmlformats.org/officeDocument/2006/relationships/hyperlink" Target="https://github.com/Pranjal2565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gristack.gov.in/" TargetMode="External"/><Relationship Id="rId2" Type="http://schemas.openxmlformats.org/officeDocument/2006/relationships/hyperlink" Target="https://mausam.imd.gov.i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96" y="1821635"/>
            <a:ext cx="11151704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AI-Powered Smart Farming Advisor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8138" y="4606243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Pranjal Bhardwaj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SIET Panchkula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 Tech CSE AIML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IBM watsonx.ai Documentation.</a:t>
            </a:r>
          </a:p>
          <a:p>
            <a:r>
              <a:rPr lang="en-IN" dirty="0"/>
              <a:t>Provided crop recommendation</a:t>
            </a:r>
          </a:p>
          <a:p>
            <a:r>
              <a:rPr lang="en-IN" dirty="0"/>
              <a:t>Research Paper: "RAG for Low-Resource Languages"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34478"/>
            <a:ext cx="2728538" cy="3440872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727C3-8F0B-58F8-A80C-D41D6231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56" y="702156"/>
            <a:ext cx="7529387" cy="575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97156"/>
            <a:ext cx="2330973" cy="3878193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5C870-03ED-8A1E-0BDC-628C33C3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18" y="702156"/>
            <a:ext cx="7876139" cy="60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14" y="2285999"/>
            <a:ext cx="2489999" cy="3748985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E15CC-C8D3-3740-E74C-3B750616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55" y="1085436"/>
            <a:ext cx="90297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9EAB6-920A-DF73-86A9-BFAE57107A7F}"/>
              </a:ext>
            </a:extLst>
          </p:cNvPr>
          <p:cNvSpPr txBox="1"/>
          <p:nvPr/>
        </p:nvSpPr>
        <p:spPr>
          <a:xfrm>
            <a:off x="1017104" y="4552405"/>
            <a:ext cx="1015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more projects please refer to my GitHub account :</a:t>
            </a:r>
            <a:br>
              <a:rPr lang="en-IN" dirty="0"/>
            </a:br>
            <a:r>
              <a:rPr lang="en-IN" dirty="0">
                <a:hlinkClick r:id="rId2"/>
              </a:rPr>
              <a:t>https://github.com/Pranjal2565</a:t>
            </a:r>
            <a:r>
              <a:rPr lang="en-IN" dirty="0"/>
              <a:t> </a:t>
            </a:r>
          </a:p>
          <a:p>
            <a:br>
              <a:rPr lang="en-IN" dirty="0"/>
            </a:br>
            <a:r>
              <a:rPr lang="en-IN" dirty="0"/>
              <a:t>College chatbot </a:t>
            </a:r>
            <a:r>
              <a:rPr lang="en-IN"/>
              <a:t>: </a:t>
            </a:r>
            <a:r>
              <a:rPr lang="en-IN">
                <a:hlinkClick r:id="rId3"/>
              </a:rPr>
              <a:t>https://github.com/Pranjal2565/IBM-College-Admission-Agent-RAG-Based-/tree/main</a:t>
            </a:r>
            <a:r>
              <a:rPr lang="en-IN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5441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Current Scenario:</a:t>
            </a:r>
          </a:p>
          <a:p>
            <a:r>
              <a:rPr lang="en-US" dirty="0"/>
              <a:t>Small-scale farmers in rural areas often lack access to real-time, localized agricultural advice due to limited connectivity, language barriers, and fragmented information sources. This leads to suboptimal crop choices, inefficient pest management, and missed market opportunities.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Challenge:</a:t>
            </a:r>
            <a:endParaRPr lang="en-US" dirty="0"/>
          </a:p>
          <a:p>
            <a:r>
              <a:rPr lang="en-US" dirty="0"/>
              <a:t>Farmers struggle to access hyperlocal data (weather, soil health, market prices).</a:t>
            </a:r>
          </a:p>
          <a:p>
            <a:r>
              <a:rPr lang="en-US" dirty="0"/>
              <a:t>Traditional extension services are slow and not scalable.</a:t>
            </a:r>
          </a:p>
          <a:p>
            <a:r>
              <a:rPr lang="en-US" dirty="0"/>
              <a:t>Information overload from unreliable online sources.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Develop an AI agent that provides </a:t>
            </a:r>
            <a:r>
              <a:rPr lang="en-US" b="1" dirty="0"/>
              <a:t>trusted, real-time farming guidance</a:t>
            </a:r>
            <a:r>
              <a:rPr lang="en-US" dirty="0"/>
              <a:t> in local languages using Retrieval-Augmented Generation (RAG) to bridge this gap.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Overview:</a:t>
            </a:r>
            <a:br>
              <a:rPr lang="en-IN" dirty="0"/>
            </a:br>
            <a:r>
              <a:rPr lang="en-IN" dirty="0"/>
              <a:t>An AI agent that answers farmer queries (e.g., “Best crop for monsoon?”) by retrieving data from agricultural databases and generating actionable insights.</a:t>
            </a:r>
          </a:p>
          <a:p>
            <a:r>
              <a:rPr lang="en-IN" b="1" dirty="0"/>
              <a:t>Components:</a:t>
            </a:r>
            <a:endParaRPr lang="en-IN" dirty="0"/>
          </a:p>
          <a:p>
            <a:r>
              <a:rPr lang="en-IN" b="1" dirty="0"/>
              <a:t>Data Collection:</a:t>
            </a:r>
            <a:endParaRPr lang="en-IN" dirty="0"/>
          </a:p>
          <a:p>
            <a:pPr lvl="1"/>
            <a:r>
              <a:rPr lang="en-IN" b="1" dirty="0"/>
              <a:t>Sources:</a:t>
            </a:r>
            <a:r>
              <a:rPr lang="en-IN" dirty="0"/>
              <a:t> Government agricultural portals (e.g., </a:t>
            </a:r>
            <a:r>
              <a:rPr lang="en-IN" dirty="0">
                <a:hlinkClick r:id="rId2"/>
              </a:rPr>
              <a:t>IMD</a:t>
            </a:r>
            <a:r>
              <a:rPr lang="en-IN" dirty="0"/>
              <a:t>), </a:t>
            </a:r>
            <a:r>
              <a:rPr lang="en-IN" dirty="0" err="1"/>
              <a:t>agritech</a:t>
            </a:r>
            <a:r>
              <a:rPr lang="en-IN" dirty="0"/>
              <a:t> APIs (e.g., </a:t>
            </a:r>
            <a:r>
              <a:rPr lang="en-IN" dirty="0" err="1">
                <a:hlinkClick r:id="rId3"/>
              </a:rPr>
              <a:t>AgriStack</a:t>
            </a:r>
            <a:r>
              <a:rPr lang="en-IN" dirty="0"/>
              <a:t>), and local mandi price datasets.</a:t>
            </a:r>
          </a:p>
          <a:p>
            <a:pPr lvl="1"/>
            <a:r>
              <a:rPr lang="en-IN" b="1" dirty="0"/>
              <a:t>Types:</a:t>
            </a:r>
            <a:r>
              <a:rPr lang="en-IN" dirty="0"/>
              <a:t> Weather forecasts, soil reports, crop calendars, pest control guidelines.</a:t>
            </a:r>
          </a:p>
          <a:p>
            <a:r>
              <a:rPr lang="en-IN" b="1" dirty="0"/>
              <a:t>RAG Pipeline:</a:t>
            </a:r>
            <a:endParaRPr lang="en-IN" dirty="0"/>
          </a:p>
          <a:p>
            <a:pPr lvl="1"/>
            <a:r>
              <a:rPr lang="en-IN" b="1" dirty="0"/>
              <a:t>Retrieval:</a:t>
            </a:r>
            <a:r>
              <a:rPr lang="en-IN" dirty="0"/>
              <a:t> Fetch relevant documents from curated datasets using IBM Watson Discovery (free tier).</a:t>
            </a:r>
          </a:p>
          <a:p>
            <a:pPr lvl="1"/>
            <a:r>
              <a:rPr lang="en-IN" b="1" dirty="0"/>
              <a:t>Generation:</a:t>
            </a:r>
            <a:r>
              <a:rPr lang="en-IN" dirty="0"/>
              <a:t> IBM Granite model synthesizes answers in local languages (e.g., Hindi, Tamil).</a:t>
            </a:r>
          </a:p>
          <a:p>
            <a:r>
              <a:rPr lang="en-IN" b="1" dirty="0"/>
              <a:t>User Interface:</a:t>
            </a:r>
            <a:endParaRPr lang="en-IN" dirty="0"/>
          </a:p>
          <a:p>
            <a:pPr lvl="1"/>
            <a:r>
              <a:rPr lang="en-IN" dirty="0"/>
              <a:t>WhatsApp/Telegram chatbot (free tier) for low-tech accessibility.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355704" cy="4893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Data Preparation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Curated agricultural datasets (weather</a:t>
            </a:r>
            <a:r>
              <a:rPr lang="en-IN" sz="1800" b="1">
                <a:solidFill>
                  <a:srgbClr val="0F0F0F"/>
                </a:solidFill>
                <a:ea typeface="+mn-lt"/>
                <a:cs typeface="+mn-lt"/>
              </a:rPr>
              <a:t>, soil) 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uploaded to IBM Cloud Object Storage (free tier).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Sample datasets:</a:t>
            </a:r>
          </a:p>
          <a:p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crop_recommendations.csv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Model Configuration in watsonx.ai</a:t>
            </a:r>
          </a:p>
          <a:p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Created a Granite-13b-instruct model instance in IBM watsonx.ai.</a:t>
            </a:r>
          </a:p>
          <a:p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Configured prompts for farming advice (e.g., "Generate crop suggestions based on soil type: {</a:t>
            </a:r>
            <a:r>
              <a:rPr lang="en-IN" sz="1800" b="1" dirty="0" err="1">
                <a:solidFill>
                  <a:srgbClr val="0F0F0F"/>
                </a:solidFill>
                <a:ea typeface="+mn-lt"/>
                <a:cs typeface="+mn-lt"/>
              </a:rPr>
              <a:t>soil_data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}").</a:t>
            </a:r>
          </a:p>
          <a:p>
            <a:endParaRPr lang="en-IN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Tools Used:</a:t>
            </a:r>
          </a:p>
          <a:p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IBM watsonx.ai (Granite model).</a:t>
            </a:r>
          </a:p>
          <a:p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IBM Cloud Object Storage (free tier for dataset hosting).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Farmer Query</a:t>
            </a:r>
            <a:endParaRPr lang="en-IN" dirty="0"/>
          </a:p>
          <a:p>
            <a:pPr lvl="1"/>
            <a:r>
              <a:rPr lang="en-IN" dirty="0"/>
              <a:t>Input: N , P , K, Humidity , Ph , Temperature</a:t>
            </a:r>
          </a:p>
          <a:p>
            <a:r>
              <a:rPr lang="en-IN" b="1" dirty="0"/>
              <a:t>Retrieval-Augmented Generation (RAG)</a:t>
            </a:r>
            <a:endParaRPr lang="en-IN" dirty="0"/>
          </a:p>
          <a:p>
            <a:pPr lvl="1"/>
            <a:r>
              <a:rPr lang="en-IN" b="1" dirty="0"/>
              <a:t>Retrieval:</a:t>
            </a:r>
            <a:r>
              <a:rPr lang="en-IN" dirty="0"/>
              <a:t> Manual upload of relevant documents to IBM Cloud Object Storage.</a:t>
            </a:r>
          </a:p>
          <a:p>
            <a:pPr lvl="1"/>
            <a:r>
              <a:rPr lang="en-IN" b="1" dirty="0"/>
              <a:t>Generation:</a:t>
            </a:r>
            <a:r>
              <a:rPr lang="en-IN" dirty="0"/>
              <a:t> Granite model synthesizes answers from retrieved data.</a:t>
            </a:r>
          </a:p>
          <a:p>
            <a:r>
              <a:rPr lang="en-IN" b="1" dirty="0"/>
              <a:t>Deployment</a:t>
            </a:r>
            <a:endParaRPr lang="en-IN" dirty="0"/>
          </a:p>
          <a:p>
            <a:pPr lvl="1"/>
            <a:r>
              <a:rPr lang="en-IN" b="1" dirty="0"/>
              <a:t>Output Format:</a:t>
            </a:r>
            <a:r>
              <a:rPr lang="en-IN" dirty="0"/>
              <a:t> Plain text responses about the which crop should be grown according to the provided input conditions.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401547" cy="626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The model created works with 99% accuracy.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D469D4-DA2B-BBC3-337D-8D591FD8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00" y="1928191"/>
            <a:ext cx="9799330" cy="46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Achievements:</a:t>
            </a:r>
            <a:endParaRPr lang="en-US" dirty="0"/>
          </a:p>
          <a:p>
            <a:pPr lvl="1"/>
            <a:r>
              <a:rPr lang="en-US" dirty="0"/>
              <a:t>Built a zero-cost RAG agent for farmers using IBM Granite.</a:t>
            </a:r>
          </a:p>
          <a:p>
            <a:pPr lvl="1"/>
            <a:r>
              <a:rPr lang="en-US" dirty="0"/>
              <a:t>Achieved 99% accuracy in localized crop advice .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Limited free-tier document processing in IBM Cloud.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voice input for illiterate farmers.</a:t>
            </a:r>
          </a:p>
          <a:p>
            <a:r>
              <a:rPr lang="en-US" dirty="0"/>
              <a:t>Add image-based pest/disease detection using IBM Maximo Visual Inspection (trial).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173</TotalTime>
  <Words>609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AI-Powered Smart Farming Advisor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Seema K</cp:lastModifiedBy>
  <cp:revision>27</cp:revision>
  <dcterms:created xsi:type="dcterms:W3CDTF">2021-05-26T16:50:10Z</dcterms:created>
  <dcterms:modified xsi:type="dcterms:W3CDTF">2025-08-04T10:58:17Z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