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8ECEF8-99C9-4255-A232-06DF82842CC8}" type="datetimeFigureOut">
              <a:rPr lang="en-IN" smtClean="0"/>
              <a:t>22-07-21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09D9827-2CA8-4B75-94B9-68C507234F54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34917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CEF8-99C9-4255-A232-06DF82842CC8}" type="datetimeFigureOut">
              <a:rPr lang="en-IN" smtClean="0"/>
              <a:t>22-07-21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9827-2CA8-4B75-94B9-68C507234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71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CEF8-99C9-4255-A232-06DF82842CC8}" type="datetimeFigureOut">
              <a:rPr lang="en-IN" smtClean="0"/>
              <a:t>22-07-21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9827-2CA8-4B75-94B9-68C507234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92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CEF8-99C9-4255-A232-06DF82842CC8}" type="datetimeFigureOut">
              <a:rPr lang="en-IN" smtClean="0"/>
              <a:t>22-07-21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9827-2CA8-4B75-94B9-68C507234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14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8ECEF8-99C9-4255-A232-06DF82842CC8}" type="datetimeFigureOut">
              <a:rPr lang="en-IN" smtClean="0"/>
              <a:t>22-07-21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9D9827-2CA8-4B75-94B9-68C507234F5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65463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CEF8-99C9-4255-A232-06DF82842CC8}" type="datetimeFigureOut">
              <a:rPr lang="en-IN" smtClean="0"/>
              <a:t>22-07-21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9827-2CA8-4B75-94B9-68C507234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6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CEF8-99C9-4255-A232-06DF82842CC8}" type="datetimeFigureOut">
              <a:rPr lang="en-IN" smtClean="0"/>
              <a:t>22-07-21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9827-2CA8-4B75-94B9-68C507234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5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CEF8-99C9-4255-A232-06DF82842CC8}" type="datetimeFigureOut">
              <a:rPr lang="en-IN" smtClean="0"/>
              <a:t>22-07-21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9827-2CA8-4B75-94B9-68C507234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06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CEF8-99C9-4255-A232-06DF82842CC8}" type="datetimeFigureOut">
              <a:rPr lang="en-IN" smtClean="0"/>
              <a:t>22-07-21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9827-2CA8-4B75-94B9-68C507234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40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8ECEF8-99C9-4255-A232-06DF82842CC8}" type="datetimeFigureOut">
              <a:rPr lang="en-IN" smtClean="0"/>
              <a:t>22-07-21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9D9827-2CA8-4B75-94B9-68C507234F5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653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8ECEF8-99C9-4255-A232-06DF82842CC8}" type="datetimeFigureOut">
              <a:rPr lang="en-IN" smtClean="0"/>
              <a:t>22-07-21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9D9827-2CA8-4B75-94B9-68C507234F5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425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B8ECEF8-99C9-4255-A232-06DF82842CC8}" type="datetimeFigureOut">
              <a:rPr lang="en-IN" smtClean="0"/>
              <a:t>22-07-21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09D9827-2CA8-4B75-94B9-68C507234F5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266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D280-225B-4EB0-B3BD-EA38571AA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074" y="1681376"/>
            <a:ext cx="9845335" cy="2274903"/>
          </a:xfrm>
        </p:spPr>
        <p:txBody>
          <a:bodyPr/>
          <a:lstStyle/>
          <a:p>
            <a:r>
              <a:rPr lang="en-US" sz="4400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COURSERA CAPSTONE APPLIED DATA SCIENCE PROJECT</a:t>
            </a:r>
            <a:br>
              <a:rPr lang="en-US" sz="4400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400" b="1" cap="none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017A0-C1B1-4215-9985-60C2DF160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3429000"/>
            <a:ext cx="6831673" cy="1086237"/>
          </a:xfrm>
        </p:spPr>
        <p:txBody>
          <a:bodyPr/>
          <a:lstStyle/>
          <a:p>
            <a:r>
              <a:rPr lang="en-US" dirty="0"/>
              <a:t>Presented by –</a:t>
            </a:r>
          </a:p>
          <a:p>
            <a:r>
              <a:rPr lang="en-US" dirty="0"/>
              <a:t>PRANJAL SHRIVASTAVA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47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6E48-7E83-49C8-ACF4-0FD379CA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40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01E7-51BB-40E6-A7BA-956DF0944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9204"/>
            <a:ext cx="9601200" cy="43581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Toronto</a:t>
            </a:r>
            <a:r>
              <a:rPr lang="en-IN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city</a:t>
            </a:r>
            <a:r>
              <a:rPr lang="en-IN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capital of the province of Ontario, </a:t>
            </a:r>
            <a:r>
              <a:rPr lang="en-IN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southeastern</a:t>
            </a:r>
            <a:r>
              <a:rPr lang="en-IN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Canada. It is the most populous city in Canada and the country’s financial and commercial </a:t>
            </a:r>
            <a:r>
              <a:rPr lang="en-IN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r>
              <a:rPr lang="en-IN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demographics of Toronto make Toronto one of the most multicultural and multiracial cities in the world. More than half of the entire Indian-Canadian population resides in Toronto, people from India love food and I love to eat, thus Toronto is one of the best places to start an </a:t>
            </a:r>
            <a:r>
              <a:rPr lang="en-IN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INDIAN RESTAURANT</a:t>
            </a:r>
            <a:r>
              <a:rPr lang="en-IN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420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6E48-7E83-49C8-ACF4-0FD379CA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40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BUSINESS PROBLEM 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01E7-51BB-40E6-A7BA-956DF0944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9204"/>
            <a:ext cx="9601200" cy="43581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capstone project, we will </a:t>
            </a:r>
            <a:r>
              <a:rPr lang="en-IN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IN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n-IN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neighborhoods</a:t>
            </a:r>
            <a:r>
              <a:rPr lang="en-IN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Toronto to identify the most profitable </a:t>
            </a:r>
            <a:r>
              <a:rPr lang="en-IN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neighborhood</a:t>
            </a:r>
            <a:r>
              <a:rPr lang="en-IN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opening an Indian Restaurant, by using Web Scraping, Data Pre-processing, Machine learning algorithms like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K-Means clustering algorithm, and Foursquare API Service.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969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6E48-7E83-49C8-ACF4-0FD379CA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40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TARGET AUDIENCE 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01E7-51BB-40E6-A7BA-956DF0944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9204"/>
            <a:ext cx="9601200" cy="4358196"/>
          </a:xfrm>
        </p:spPr>
        <p:txBody>
          <a:bodyPr/>
          <a:lstStyle/>
          <a:p>
            <a:pPr lvl="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business owner who wants to invest or open a start-up company or restaurant.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freelancer who loves to have their own small company or restaurant as a side business.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Indian crowd who wants to find </a:t>
            </a:r>
            <a:r>
              <a:rPr lang="en-IN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neighborhoods</a:t>
            </a:r>
            <a:r>
              <a:rPr lang="en-IN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lots of options for Indian restaurants.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Tourists who want to eat Indian food.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723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6E48-7E83-49C8-ACF4-0FD379CA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40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SOURCE 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01E7-51BB-40E6-A7BA-956DF0944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9204"/>
            <a:ext cx="9601200" cy="4358196"/>
          </a:xfrm>
        </p:spPr>
        <p:txBody>
          <a:bodyPr/>
          <a:lstStyle/>
          <a:p>
            <a:pPr lvl="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Toronto City Neighbourhoods Data –</a:t>
            </a:r>
            <a:r>
              <a:rPr lang="en-IN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https://en.wikipedia.org/wiki/List_of_postal_codes_of_Canada:_M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Geographical Coordinates of the Neighbourhoods – </a:t>
            </a:r>
            <a:r>
              <a:rPr lang="en-IN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https://cocl.us/Geospatial_data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 Data of Neighbourhood – Foursquare API Services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209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6E48-7E83-49C8-ACF4-0FD379CA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40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METHODOLOGY 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01E7-51BB-40E6-A7BA-956DF0944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9204"/>
            <a:ext cx="9672221" cy="5348796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First, web scraping for data using the ‘BeautifulSoup’ package is done.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a dataframe is created which contains Postal Code, Borough, Neighbourhood.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further processing of the dataframe is done, like removing unassigned values, merging different </a:t>
            </a:r>
            <a:r>
              <a:rPr lang="en-IN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neighborhoods</a:t>
            </a:r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the same borough.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next step is to add geographical coordinates, for that the Geospatial_data.csv is used.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merging is done based on Neighbourhood.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Finally, the dataframe is modified, in which Borough contains ‘Toronto’.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using Foursquare API developer services, 100 venues were explored under the radius of 500m. A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Foursquare developer account to obtain a Client ID and Client Secret key to pull the data. From Foursquare, the names, categories, latitude, and longitude of the venues were pulled.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one-hot encoding was performed, f</a:t>
            </a:r>
            <a:r>
              <a:rPr lang="en-IN" sz="1800" spc="-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each of the </a:t>
            </a:r>
            <a:r>
              <a:rPr lang="en-IN" sz="1800" spc="-5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neighborhood’s</a:t>
            </a:r>
            <a:r>
              <a:rPr lang="en-IN" sz="1800" spc="-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venues were turned into the frequency at how many of those Venues were located in each </a:t>
            </a:r>
            <a:r>
              <a:rPr lang="en-IN" sz="1800" spc="-5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neighborhood</a:t>
            </a:r>
            <a:r>
              <a:rPr lang="en-IN" sz="1800" spc="-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Then, the values in each venue category were grouped by the average of the frequency of each venue category.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18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6E48-7E83-49C8-ACF4-0FD379CA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40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METHODOLOGY 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01E7-51BB-40E6-A7BA-956DF0944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9204"/>
            <a:ext cx="9672221" cy="534879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Then, a new dataframe was created, which stored Neighbourhood and Indian Restaurant column. It was created to make further operations simpler.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last, clustering of Indian Restaurant was done, it was based on K-Means Clustering Algorithm. Here k-value was taken as 4, then the model was fitted. And finally, the clustered map was displayed.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q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56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6E48-7E83-49C8-ACF4-0FD379CA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40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 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01E7-51BB-40E6-A7BA-956DF0944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9204"/>
            <a:ext cx="5910308" cy="511353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0 – Green Colour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1 – Blue Colour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2 – Purple Colour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3 – Brown Colour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0 - Depicts the least frequency of Indian Restaurants among the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neighborhoods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2(The Annex, North Midtown, Yorkville) - Depicts the maximum frequency of Indian Restaurants among the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neighborhoods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81061A-1A64-4B9E-82AC-E5927A642D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908" y="1546067"/>
            <a:ext cx="4833892" cy="376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739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941</TotalTime>
  <Words>582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Franklin Gothic Book</vt:lpstr>
      <vt:lpstr>Wingdings</vt:lpstr>
      <vt:lpstr>Crop</vt:lpstr>
      <vt:lpstr>COURSERA CAPSTONE APPLIED DATA SCIENCE PROJECT </vt:lpstr>
      <vt:lpstr>INTRODUCTION :</vt:lpstr>
      <vt:lpstr>BUSINESS PROBLEM :</vt:lpstr>
      <vt:lpstr>TARGET AUDIENCE :</vt:lpstr>
      <vt:lpstr>DATA SOURCE :</vt:lpstr>
      <vt:lpstr>METHODOLOGY :</vt:lpstr>
      <vt:lpstr>METHODOLOGY :</vt:lpstr>
      <vt:lpstr>RESULTS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APPLIED DATA SCIENCE PROJECT </dc:title>
  <dc:creator>PRANJAL SHRIVASTAVA</dc:creator>
  <cp:lastModifiedBy>PRANJAL SHRIVASTAVA</cp:lastModifiedBy>
  <cp:revision>3</cp:revision>
  <dcterms:created xsi:type="dcterms:W3CDTF">2021-07-20T05:34:44Z</dcterms:created>
  <dcterms:modified xsi:type="dcterms:W3CDTF">2021-07-22T07:03:36Z</dcterms:modified>
</cp:coreProperties>
</file>