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1" r:id="rId4"/>
    <p:sldId id="271" r:id="rId5"/>
    <p:sldId id="277" r:id="rId6"/>
    <p:sldId id="290" r:id="rId7"/>
    <p:sldId id="285" r:id="rId8"/>
    <p:sldId id="291" r:id="rId9"/>
    <p:sldId id="292" r:id="rId10"/>
    <p:sldId id="28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0" autoAdjust="0"/>
    <p:restoredTop sz="94660"/>
  </p:normalViewPr>
  <p:slideViewPr>
    <p:cSldViewPr>
      <p:cViewPr>
        <p:scale>
          <a:sx n="73" d="100"/>
          <a:sy n="73" d="100"/>
        </p:scale>
        <p:origin x="-128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h.com/ssh/telnet" TargetMode="External"/><Relationship Id="rId2" Type="http://schemas.openxmlformats.org/officeDocument/2006/relationships/hyperlink" Target="https://www.ssh.com/ssh/protoco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19200"/>
            <a:ext cx="8763000" cy="792162"/>
          </a:xfrm>
        </p:spPr>
        <p:txBody>
          <a:bodyPr>
            <a:noAutofit/>
          </a:bodyPr>
          <a:lstStyle/>
          <a:p>
            <a:pPr algn="ctr"/>
            <a:r>
              <a:rPr lang="en-US" sz="3800" b="1" u="sng" dirty="0" smtClean="0"/>
              <a:t>WELCOME TO THE WORLD OF BIG DATA &amp; HADOOP</a:t>
            </a:r>
            <a:endParaRPr lang="en-US" sz="3800" b="1" u="sng" dirty="0"/>
          </a:p>
        </p:txBody>
      </p:sp>
      <p:pic>
        <p:nvPicPr>
          <p:cNvPr id="1026" name="Picture 2" descr="C:\Users\admin\Desktop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72597"/>
            <a:ext cx="8077200" cy="48854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305342"/>
            <a:ext cx="79248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Analysis  on  the  basis  of -</a:t>
            </a:r>
            <a:endParaRPr lang="en-US" sz="3000" b="1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Count of a category.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Average user rating(5 star).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Total no. of views.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Maximum views on </a:t>
            </a:r>
            <a:r>
              <a:rPr lang="en-US" sz="2400" dirty="0" smtClean="0"/>
              <a:t>an </a:t>
            </a:r>
            <a:r>
              <a:rPr lang="en-US" sz="2400" dirty="0" smtClean="0"/>
              <a:t>video.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No. of rating given to video per </a:t>
            </a:r>
            <a:r>
              <a:rPr lang="en-US" sz="2400" smtClean="0"/>
              <a:t>1000 comments.</a:t>
            </a:r>
            <a:endParaRPr lang="en-US" sz="2400" dirty="0" smtClean="0"/>
          </a:p>
          <a:p>
            <a:endParaRPr lang="en-US" sz="21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57148-150220054824-53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762000"/>
            <a:ext cx="3048000" cy="13996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COMPANY</a:t>
            </a:r>
            <a:r>
              <a:rPr lang="en-US" dirty="0" smtClean="0"/>
              <a:t> </a:t>
            </a:r>
            <a:r>
              <a:rPr lang="en-US" b="1" u="sng" dirty="0" smtClean="0"/>
              <a:t>PROFILE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	</a:t>
            </a:r>
          </a:p>
          <a:p>
            <a:pPr>
              <a:buNone/>
            </a:pPr>
            <a:r>
              <a:rPr lang="en-US" b="1" dirty="0" smtClean="0"/>
              <a:t>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229683"/>
            <a:ext cx="800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700" dirty="0" smtClean="0"/>
              <a:t>Aptech gives great importance to </a:t>
            </a:r>
            <a:r>
              <a:rPr lang="en-US" sz="2700" smtClean="0"/>
              <a:t>providing quality </a:t>
            </a:r>
            <a:r>
              <a:rPr lang="en-US" sz="2700" dirty="0" smtClean="0"/>
              <a:t>education to students. By joining a career course with Aptech, you get:</a:t>
            </a:r>
          </a:p>
          <a:p>
            <a:r>
              <a:rPr lang="en-US" sz="2700" dirty="0" smtClean="0"/>
              <a:t>A wide variety of career, professional, short-term &amp; certification courses designed for the learning &amp; career needs of students, working professionals  &amp; others.</a:t>
            </a:r>
          </a:p>
          <a:p>
            <a:r>
              <a:rPr lang="en-US" sz="2700" dirty="0" smtClean="0"/>
              <a:t>Workshops, Events &amp; other activities to encourage student-industry interaction, prepare them for their job interviews &amp; make them industry-ready.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dirty="0" smtClean="0"/>
              <a:t>What is Big Data?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5638800" cy="2362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3300" b="1" dirty="0" smtClean="0"/>
              <a:t>Big data</a:t>
            </a:r>
            <a:r>
              <a:rPr lang="en-US" sz="3300" dirty="0" smtClean="0"/>
              <a:t> is a term used to refer to the study and applications of data sets that are so big and complex that traditional data-processing application software are inadequate to deal with them.</a:t>
            </a:r>
          </a:p>
          <a:p>
            <a:pPr>
              <a:buNone/>
            </a:pPr>
            <a:r>
              <a:rPr lang="en-US" sz="3300" dirty="0" smtClean="0"/>
              <a:t> 	Big data challenges include, data storage, data analysis, search, sharing, transfer, visualization, querying, updating, information privacy and data source. There are a number of concepts associated with big data:  </a:t>
            </a:r>
            <a:r>
              <a:rPr lang="en-US" sz="3300" i="1" dirty="0" smtClean="0"/>
              <a:t>volume</a:t>
            </a:r>
            <a:r>
              <a:rPr lang="en-US" sz="3300" dirty="0" smtClean="0"/>
              <a:t>, </a:t>
            </a:r>
            <a:r>
              <a:rPr lang="en-US" sz="3300" i="1" dirty="0" smtClean="0"/>
              <a:t>variety</a:t>
            </a:r>
            <a:r>
              <a:rPr lang="en-US" sz="3300" dirty="0" smtClean="0"/>
              <a:t>, </a:t>
            </a:r>
            <a:r>
              <a:rPr lang="en-US" sz="3300" i="1" dirty="0" smtClean="0"/>
              <a:t>velocity.</a:t>
            </a:r>
            <a:endParaRPr lang="en-US" sz="33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 descr="C:\Users\admin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7350" y="1981200"/>
            <a:ext cx="3676650" cy="4714875"/>
          </a:xfrm>
          <a:prstGeom prst="rect">
            <a:avLst/>
          </a:prstGeom>
          <a:noFill/>
        </p:spPr>
      </p:pic>
      <p:pic>
        <p:nvPicPr>
          <p:cNvPr id="2051" name="Picture 3" descr="C:\Users\admin\Desktop\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038600"/>
            <a:ext cx="4238625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What is Hadoop?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029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600200"/>
            <a:ext cx="8610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Hadoop is a framework that allows you to first store Big Data in a distributed environment, so that, you can process it </a:t>
            </a:r>
            <a:r>
              <a:rPr lang="en-US" dirty="0" err="1" smtClean="0"/>
              <a:t>parallely</a:t>
            </a:r>
            <a:r>
              <a:rPr lang="en-US" dirty="0" smtClean="0"/>
              <a:t>. There are basically two components in Hadoop: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first one is </a:t>
            </a:r>
            <a:r>
              <a:rPr lang="en-US" b="1" i="1" dirty="0" smtClean="0"/>
              <a:t>HDFS</a:t>
            </a:r>
            <a:r>
              <a:rPr lang="en-US" dirty="0" smtClean="0"/>
              <a:t> for storage (Hadoop distributed File System), that allows you to store data of various formats across a cluster. The second one is </a:t>
            </a:r>
            <a:r>
              <a:rPr lang="en-US" b="1" i="1" dirty="0" smtClean="0"/>
              <a:t>YARN</a:t>
            </a:r>
            <a:r>
              <a:rPr lang="en-US" dirty="0" smtClean="0"/>
              <a:t>, for resource management in Hadoop. It allows parallel processing over the data, i.e. stored across HDFS.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C:\Users\admin\Desktop\Hadoop-What-is-Hadoop-Edurek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209800"/>
            <a:ext cx="6248400" cy="29411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dmin\Desktop\hadoop-introduction-why-and-what-is-hadoop-18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3" y="1"/>
            <a:ext cx="9134454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762000"/>
            <a:ext cx="8458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/>
              <a:t>Other software components that can run on top of or alongside Hadoop and have achieved top-level Apache project status include:</a:t>
            </a:r>
            <a:endParaRPr lang="en-US" sz="21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600200"/>
          <a:ext cx="8077201" cy="503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6477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Software that collects, aggregates and moves large amounts of streaming data into HDFS.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data warehousing and SQL-like query language that presents data in the form of tables. Hive programming is similar to database programming.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Oozie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Hadoop job scheduler.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platform for manipulating data stored in HDFS that includes a compiler for 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MapReduce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programs and a high-level language called Pig Latin. It provides a way to perform data extractions, transformations and loading, and basic analysis without having to write 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MapReduce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programs.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open-source cluster computing framework with in-memory analytics.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Sqoop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connection and transfer mechanism that moves data between Hadoop and relational databases.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580b57fcd9996e24bc43c54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556382" cy="6024563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3533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YOUTUBE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DATA ANALYSIS USING HADOOP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algn="ctr"/>
            <a:r>
              <a:rPr lang="en-US" b="1" u="sng" dirty="0" smtClean="0"/>
              <a:t>Objective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By </a:t>
            </a:r>
            <a:r>
              <a:rPr lang="en-US" dirty="0" smtClean="0"/>
              <a:t>using Big-data Hadoop technology I am analyzing </a:t>
            </a:r>
            <a:r>
              <a:rPr lang="en-US" dirty="0" err="1" smtClean="0"/>
              <a:t>youtube</a:t>
            </a:r>
            <a:r>
              <a:rPr lang="en-US" dirty="0" smtClean="0"/>
              <a:t> dataset to find out top 5 </a:t>
            </a:r>
            <a:r>
              <a:rPr lang="en-US" dirty="0" smtClean="0"/>
              <a:t>categories </a:t>
            </a:r>
            <a:r>
              <a:rPr lang="en-US" dirty="0" smtClean="0"/>
              <a:t>which are most likely by user, </a:t>
            </a:r>
            <a:r>
              <a:rPr lang="en-US" dirty="0" smtClean="0"/>
              <a:t>could be most </a:t>
            </a:r>
            <a:r>
              <a:rPr lang="en-US" dirty="0" smtClean="0"/>
              <a:t>profitable and growing rapidly.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SOFTWARES &amp; FRAMEWORK REQD.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86800" cy="4953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Softwares</a:t>
            </a:r>
            <a:r>
              <a:rPr lang="en-US" b="1" dirty="0" smtClean="0"/>
              <a:t> </a:t>
            </a:r>
            <a:r>
              <a:rPr lang="en-US" b="1" dirty="0" smtClean="0"/>
              <a:t>Used:</a:t>
            </a:r>
            <a:endParaRPr lang="en-US" dirty="0" smtClean="0"/>
          </a:p>
          <a:p>
            <a:pPr lvl="0"/>
            <a:r>
              <a:rPr lang="en-US" u="sng" dirty="0" smtClean="0"/>
              <a:t>Virtual Box</a:t>
            </a:r>
            <a:r>
              <a:rPr lang="en-US" dirty="0" smtClean="0"/>
              <a:t> - </a:t>
            </a:r>
            <a:r>
              <a:rPr lang="en-IN" dirty="0" smtClean="0"/>
              <a:t> </a:t>
            </a:r>
            <a:r>
              <a:rPr lang="en-IN" dirty="0" err="1" smtClean="0"/>
              <a:t>VirtualBox</a:t>
            </a:r>
            <a:r>
              <a:rPr lang="en-IN" dirty="0" smtClean="0"/>
              <a:t> allows you to run more than one operating system at a time. This way, you can run software </a:t>
            </a:r>
            <a:r>
              <a:rPr lang="en-IN" b="1" dirty="0" smtClean="0"/>
              <a:t>written </a:t>
            </a:r>
            <a:r>
              <a:rPr lang="en-IN" dirty="0" smtClean="0"/>
              <a:t>for one operating system on another (for example, Linux on Windows or a Mac) without having to </a:t>
            </a:r>
            <a:r>
              <a:rPr lang="en-IN" b="1" dirty="0" smtClean="0"/>
              <a:t>reboot</a:t>
            </a:r>
            <a:r>
              <a:rPr lang="en-IN" dirty="0" smtClean="0"/>
              <a:t> to use it.</a:t>
            </a:r>
            <a:endParaRPr lang="en-US" dirty="0" smtClean="0"/>
          </a:p>
          <a:p>
            <a:pPr lvl="0"/>
            <a:r>
              <a:rPr lang="en-US" u="sng" dirty="0" err="1" smtClean="0"/>
              <a:t>Winscp</a:t>
            </a:r>
            <a:r>
              <a:rPr lang="en-US" dirty="0" smtClean="0"/>
              <a:t> - </a:t>
            </a:r>
            <a:r>
              <a:rPr lang="en-IN" dirty="0" err="1" smtClean="0"/>
              <a:t>WinSCP</a:t>
            </a:r>
            <a:r>
              <a:rPr lang="en-IN" dirty="0" smtClean="0"/>
              <a:t> is a free and open-source SFTP, FTP, </a:t>
            </a:r>
            <a:r>
              <a:rPr lang="en-IN" dirty="0" err="1" smtClean="0"/>
              <a:t>WebDAV</a:t>
            </a:r>
            <a:r>
              <a:rPr lang="en-IN" dirty="0" smtClean="0"/>
              <a:t>, Amazon S3 and SCP client for Microsoft Windows. Its main function is secure file transfer between a local and a remote computer. Beyond this, </a:t>
            </a:r>
            <a:r>
              <a:rPr lang="en-IN" dirty="0" err="1" smtClean="0"/>
              <a:t>WinSCP</a:t>
            </a:r>
            <a:r>
              <a:rPr lang="en-IN" dirty="0" smtClean="0"/>
              <a:t> offers basic file manager and file synchronization functionality.</a:t>
            </a:r>
            <a:endParaRPr lang="en-US" dirty="0" smtClean="0"/>
          </a:p>
          <a:p>
            <a:pPr lvl="0"/>
            <a:r>
              <a:rPr lang="en-US" u="sng" dirty="0" smtClean="0"/>
              <a:t>Putty</a:t>
            </a:r>
            <a:r>
              <a:rPr lang="en-US" dirty="0" smtClean="0"/>
              <a:t> - </a:t>
            </a:r>
            <a:r>
              <a:rPr lang="en-IN" dirty="0" err="1" smtClean="0"/>
              <a:t>PuTTY</a:t>
            </a:r>
            <a:r>
              <a:rPr lang="en-IN" dirty="0" smtClean="0"/>
              <a:t> is a versatile terminal program for Windows. It is the world's most popular free SSH client. It supports </a:t>
            </a:r>
            <a:r>
              <a:rPr lang="en-IN" u="sng" dirty="0" smtClean="0">
                <a:hlinkClick r:id="rId2"/>
              </a:rPr>
              <a:t>SSH</a:t>
            </a:r>
            <a:r>
              <a:rPr lang="en-IN" dirty="0" smtClean="0"/>
              <a:t>, </a:t>
            </a:r>
            <a:r>
              <a:rPr lang="en-IN" u="sng" dirty="0" smtClean="0">
                <a:hlinkClick r:id="rId3"/>
              </a:rPr>
              <a:t>telnet</a:t>
            </a:r>
            <a:r>
              <a:rPr lang="en-IN" dirty="0" smtClean="0"/>
              <a:t>, and raw socket connections with good terminal emulation.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Framework Used: </a:t>
            </a:r>
            <a:r>
              <a:rPr lang="en-US" dirty="0" smtClean="0"/>
              <a:t>Apache </a:t>
            </a:r>
            <a:r>
              <a:rPr lang="en-US" dirty="0" smtClean="0"/>
              <a:t>Pig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344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WELCOME TO THE WORLD OF BIG DATA &amp; HADOOP</vt:lpstr>
      <vt:lpstr>COMPANY PROFILE</vt:lpstr>
      <vt:lpstr>What is Big Data?</vt:lpstr>
      <vt:lpstr>What is Hadoop?</vt:lpstr>
      <vt:lpstr>Slide 5</vt:lpstr>
      <vt:lpstr>Slide 6</vt:lpstr>
      <vt:lpstr>YOUTUBE DATA ANALYSIS USING HADOOP</vt:lpstr>
      <vt:lpstr>Objective</vt:lpstr>
      <vt:lpstr>SOFTWARES &amp; FRAMEWORK REQD.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Microsoft</cp:lastModifiedBy>
  <cp:revision>46</cp:revision>
  <dcterms:created xsi:type="dcterms:W3CDTF">2006-08-16T00:00:00Z</dcterms:created>
  <dcterms:modified xsi:type="dcterms:W3CDTF">2018-11-18T07:25:59Z</dcterms:modified>
</cp:coreProperties>
</file>