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1DC3B77-43BF-48A8-8867-4FE07258F3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36C030-694F-4080-8A51-8224674D7B1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9977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dirty="0"/>
              <a:t>Marriage Hall Booking Application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954" y="2866932"/>
            <a:ext cx="5746376" cy="2075330"/>
          </a:xfrm>
        </p:spPr>
        <p:txBody>
          <a:bodyPr>
            <a:normAutofit/>
          </a:bodyPr>
          <a:lstStyle/>
          <a:p>
            <a:r>
              <a:rPr lang="en-IN" dirty="0"/>
              <a:t>Presented by –  </a:t>
            </a:r>
            <a:r>
              <a:rPr lang="en-IN" dirty="0" err="1"/>
              <a:t>Pranjal</a:t>
            </a:r>
            <a:r>
              <a:rPr lang="en-IN" dirty="0"/>
              <a:t> Srivastava</a:t>
            </a:r>
            <a:endParaRPr lang="en-IN" dirty="0"/>
          </a:p>
          <a:p>
            <a:r>
              <a:rPr lang="en-IN" dirty="0"/>
              <a:t>                             Rishabh Varshney</a:t>
            </a:r>
            <a:endParaRPr lang="en-IN" dirty="0"/>
          </a:p>
          <a:p>
            <a:r>
              <a:rPr lang="en-IN" dirty="0"/>
              <a:t>                             Shabdansh yadav </a:t>
            </a:r>
            <a:endParaRPr lang="en-IN" dirty="0"/>
          </a:p>
          <a:p>
            <a:r>
              <a:rPr lang="en-IN" dirty="0"/>
              <a:t>                             </a:t>
            </a:r>
            <a:r>
              <a:rPr lang="en-IN" dirty="0" err="1"/>
              <a:t>Shardindu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/>
              <a:t>                             Saksham Mishra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Case Study 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43352" cy="3416300"/>
          </a:xfrm>
        </p:spPr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Marriage Hall booking  Application is to provide   venue details to 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customers, with   various modules Admin, Supervisor, Vendors  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and Customer .   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This  application provides  Hall details like seating capacity,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 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No of rooms available etc. Provides online and offline booking system   </a:t>
            </a:r>
            <a:endParaRPr lang="en-US" sz="24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07" y="2612465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Admin: Add/Edit/Delete/View vendor and supervisor details.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Supervisor : Can provide  hall details like Venue details , Electrical equipment details, Dining details, housekeeping details, pricing and billing 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etc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 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Vendor  : Can provided various facility with costing like catering, flower decors, music systems, Video coverage  etc.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Customer : Can have a preference to search for Hall with preferences city , Location, Date and Timing property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2603500"/>
            <a:ext cx="11268635" cy="4254500"/>
          </a:xfrm>
        </p:spPr>
        <p:txBody>
          <a:bodyPr>
            <a:normAutofit fontScale="850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Admin Vendor Service to add,  delete, update and list available vendors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marL="0" indent="0" rtl="0" fontAlgn="base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   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AdminsupervisorService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to add, delete , update and list available     supervisors/managers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Booking service : This service is to the customer for  booking the hall with his preferences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Supervisor Service can provides with all services with details like Venue details , Electrical equipment details, Dining details, housekeeping details, pricing and billing  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etc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 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V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endorservice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  : This service can provide  various facility with costing like catering, flower decors, music systems, Video coverage  etc.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Customer : Can have a preference to search for Hall with preferences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city,Location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, Date and Timing</a:t>
            </a:r>
            <a:endParaRPr lang="en-US" sz="2600" b="0" i="0" u="none" strike="noStrike" dirty="0">
              <a:solidFill>
                <a:srgbClr val="0BD0D9"/>
              </a:solidFill>
              <a:effectLst/>
              <a:latin typeface="Noto Sans Symbols"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8</a:t>
            </a:r>
            <a:endParaRPr lang="en-IN" dirty="0"/>
          </a:p>
          <a:p>
            <a:r>
              <a:rPr lang="en-IN"/>
              <a:t>Postgres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ER Diagram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7940" y="2461260"/>
            <a:ext cx="9596755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939" y="3268980"/>
            <a:ext cx="8825659" cy="3416300"/>
          </a:xfrm>
        </p:spPr>
        <p:txBody>
          <a:bodyPr/>
          <a:p>
            <a:r>
              <a:rPr lang="en-IN" altLang="en-US" sz="9600"/>
              <a:t>THANK YOU</a:t>
            </a:r>
            <a:endParaRPr lang="en-IN" altLang="en-US" sz="9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1811</Words>
  <Application>WPS Presentation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Symbol</vt:lpstr>
      <vt:lpstr>Arial</vt:lpstr>
      <vt:lpstr>Constantia</vt:lpstr>
      <vt:lpstr>Noto Sans Symbols</vt:lpstr>
      <vt:lpstr>Segoe Print</vt:lpstr>
      <vt:lpstr>Century Gothic</vt:lpstr>
      <vt:lpstr>Microsoft YaHei</vt:lpstr>
      <vt:lpstr>Arial Unicode MS</vt:lpstr>
      <vt:lpstr>Calibri</vt:lpstr>
      <vt:lpstr>Ion Boardroom</vt:lpstr>
      <vt:lpstr>Marriage Hall Booking Application</vt:lpstr>
      <vt:lpstr>      Case Study Problem Statement </vt:lpstr>
      <vt:lpstr>                           Actors</vt:lpstr>
      <vt:lpstr>                          Services</vt:lpstr>
      <vt:lpstr>                Technology Used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Hall Booking Application</dc:title>
  <dc:creator>shabdansh yadav</dc:creator>
  <cp:lastModifiedBy>pranjal srivastava</cp:lastModifiedBy>
  <cp:revision>3</cp:revision>
  <dcterms:created xsi:type="dcterms:W3CDTF">2022-07-15T10:32:00Z</dcterms:created>
  <dcterms:modified xsi:type="dcterms:W3CDTF">2022-07-15T16:53:11Z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20E46C61D121464595D9BC30EA3E839E</vt:lpwstr>
  </property>
  <property fmtid="{D5CDD505-2E9C-101B-9397-08002B2CF9AE}" pid="3" name="KSOProductBuildVer">
    <vt:lpwstr>1033-11.2.0.11191</vt:lpwstr>
  </property>
</Properties>
</file>