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56" r:id="rId5"/>
    <p:sldId id="26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lement, Work Together" id="{B9B51309-D148-4332-87C2-07BE32FBCA3B}">
          <p14:sldIdLst>
            <p14:sldId id="262"/>
            <p14:sldId id="268"/>
            <p14:sldId id="269"/>
            <p14:sldId id="270"/>
          </p14:sldIdLst>
        </p14:section>
        <p14:section name="Learn More" id="{2CC34DB2-6590-42C0-AD4B-A04C6060184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BED44-D5D6-46E3-8BBE-11A362B40063}"/>
              </a:ext>
            </a:extLst>
          </p:cNvPr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87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93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392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8BD99-9562-4C08-94B6-DD3D5BB7AE97}"/>
              </a:ext>
            </a:extLst>
          </p:cNvPr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39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4D2F0-F29A-4E27-8747-C31401ED3894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77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AWS, Docker and Kubernetes</a:t>
            </a:r>
            <a:br>
              <a:rPr lang="en-US" dirty="0"/>
            </a:br>
            <a:r>
              <a:rPr lang="en-US" dirty="0"/>
              <a:t>Build/Deployment</a:t>
            </a:r>
          </a:p>
        </p:txBody>
      </p:sp>
      <p:pic>
        <p:nvPicPr>
          <p:cNvPr id="1028" name="Picture 4" descr="AWS Keeps Trucking As Amazon Crushes Expectations">
            <a:extLst>
              <a:ext uri="{FF2B5EF4-FFF2-40B4-BE49-F238E27FC236}">
                <a16:creationId xmlns:a16="http://schemas.microsoft.com/office/drawing/2014/main" id="{3FC8537D-BAC5-45CE-9B8E-14021F19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59" y="185901"/>
            <a:ext cx="2286000" cy="1714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0" name="Picture 6" descr="A practical introduction to Docker containers | Red Hat Developer">
            <a:extLst>
              <a:ext uri="{FF2B5EF4-FFF2-40B4-BE49-F238E27FC236}">
                <a16:creationId xmlns:a16="http://schemas.microsoft.com/office/drawing/2014/main" id="{7E8625AB-D57F-4710-B95E-7E256EF5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73" y="185901"/>
            <a:ext cx="2209800" cy="17900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2" name="Picture 8" descr="Why Is Storage On Kubernetes So Hard? - Software Engineering Daily">
            <a:extLst>
              <a:ext uri="{FF2B5EF4-FFF2-40B4-BE49-F238E27FC236}">
                <a16:creationId xmlns:a16="http://schemas.microsoft.com/office/drawing/2014/main" id="{4CECF4E4-9429-4B86-8863-56D12933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20" y="185900"/>
            <a:ext cx="2209801" cy="17900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Java 8 / 11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/  Gradle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AWS (IAM / EC2 / Cloud9 / EKS)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Docker (hub.docker.com account)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Kubernetes (On-Prem or EKS)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548" y="1594090"/>
            <a:ext cx="115552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 your Spring Boot application what we have developed in Spring1 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Deploy an application (we need application artifact. </a:t>
            </a:r>
            <a:r>
              <a:rPr lang="en-US" sz="2000" dirty="0" err="1"/>
              <a:t>e.g</a:t>
            </a:r>
            <a:r>
              <a:rPr lang="en-US" sz="2000" dirty="0"/>
              <a:t>: *.jar file, you can use Maven / Gradle)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Environment to deploy an application (QA/Pre-Prod/Prod), Create env in AWS EC2 instance with Kubernetes installed in ami-0057d8e6fb0692b80 (install docker and Kubernetes or user EKS)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Create the docker container and pushed into docker registry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Deploy the container with database (H2DB or </a:t>
            </a:r>
            <a:r>
              <a:rPr lang="en-IN" sz="2000" dirty="0" err="1"/>
              <a:t>MySQl</a:t>
            </a:r>
            <a:r>
              <a:rPr lang="en-IN" sz="2000" dirty="0"/>
              <a:t> or Other)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End user should be able to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Access application with browser or with any other tools like postman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Update the new feature with new version of code, generate new *.jar and build / push / deploy container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Redeploy the application with new container and end user should be able access 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Application deployment in Docker and Kubernetes.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your own</a:t>
            </a:r>
          </a:p>
        </p:txBody>
      </p:sp>
    </p:spTree>
    <p:extLst>
      <p:ext uri="{BB962C8B-B14F-4D97-AF65-F5344CB8AC3E}">
        <p14:creationId xmlns:p14="http://schemas.microsoft.com/office/powerpoint/2010/main" val="136799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 Docker and Kubernetes</a:t>
            </a:r>
          </a:p>
        </p:txBody>
      </p:sp>
    </p:spTree>
    <p:extLst>
      <p:ext uri="{BB962C8B-B14F-4D97-AF65-F5344CB8AC3E}">
        <p14:creationId xmlns:p14="http://schemas.microsoft.com/office/powerpoint/2010/main" val="44223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095D2-6290-4BD0-9E8E-D60BF2073F08}"/>
              </a:ext>
            </a:extLst>
          </p:cNvPr>
          <p:cNvSpPr txBox="1"/>
          <p:nvPr/>
        </p:nvSpPr>
        <p:spPr>
          <a:xfrm>
            <a:off x="245724" y="1876886"/>
            <a:ext cx="1146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-jar "C:\Users\Training\.m2\repository\sprintOne\EmpManSys\0.0.1-SNAPSHOT\EmpManSys-0.0.1-SNAPSHOT.jar"</a:t>
            </a:r>
          </a:p>
        </p:txBody>
      </p:sp>
    </p:spTree>
    <p:extLst>
      <p:ext uri="{BB962C8B-B14F-4D97-AF65-F5344CB8AC3E}">
        <p14:creationId xmlns:p14="http://schemas.microsoft.com/office/powerpoint/2010/main" val="28703722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103</TotalTime>
  <Words>228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Droplet</vt:lpstr>
      <vt:lpstr>AWS, Docker and Kubernetes Build/Deployment</vt:lpstr>
      <vt:lpstr>Technologies</vt:lpstr>
      <vt:lpstr>Requirements</vt:lpstr>
      <vt:lpstr>Architecture your own</vt:lpstr>
      <vt:lpstr>Final output Docker and Kubernetes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Training</cp:lastModifiedBy>
  <cp:revision>60</cp:revision>
  <dcterms:created xsi:type="dcterms:W3CDTF">2021-08-06T15:02:30Z</dcterms:created>
  <dcterms:modified xsi:type="dcterms:W3CDTF">2022-07-21T09:09:04Z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