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6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1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3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2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694B-C066-40E1-A55B-AB7339397D8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F48-2644-4733-8C70-4876B146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Python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r>
              <a:rPr lang="en-US" dirty="0" smtClean="0"/>
              <a:t>Python is interpreted</a:t>
            </a:r>
          </a:p>
          <a:p>
            <a:r>
              <a:rPr lang="en-US" dirty="0" smtClean="0"/>
              <a:t>Python is clear, expressive and readable</a:t>
            </a:r>
          </a:p>
          <a:p>
            <a:r>
              <a:rPr lang="en-US" dirty="0" smtClean="0"/>
              <a:t>It allows reusability and also includes sharable code</a:t>
            </a:r>
          </a:p>
          <a:p>
            <a:r>
              <a:rPr lang="en-US" dirty="0" smtClean="0"/>
              <a:t>Comprises of BIFs which makes programming easier </a:t>
            </a:r>
          </a:p>
          <a:p>
            <a:r>
              <a:rPr lang="en-US" dirty="0" smtClean="0"/>
              <a:t>Handles complex data</a:t>
            </a:r>
          </a:p>
          <a:p>
            <a:r>
              <a:rPr lang="en-US" dirty="0" smtClean="0"/>
              <a:t>Exception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5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441198"/>
            <a:ext cx="8190357" cy="60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1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99" y="1617364"/>
            <a:ext cx="6708655" cy="26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1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8" y="395665"/>
            <a:ext cx="8833103" cy="6251425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5525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27" y="450151"/>
            <a:ext cx="7631621" cy="59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7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42887"/>
            <a:ext cx="92297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414337"/>
            <a:ext cx="99441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85750"/>
            <a:ext cx="99917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7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01" y="449771"/>
            <a:ext cx="8406575" cy="60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7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05" y="344424"/>
            <a:ext cx="8728519" cy="63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4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49" y="524827"/>
            <a:ext cx="7983855" cy="59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5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83" y="363951"/>
            <a:ext cx="7986713" cy="60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Sridhar, Jayashree</dc:creator>
  <cp:lastModifiedBy>Sridhar, Jayashree</cp:lastModifiedBy>
  <cp:revision>3</cp:revision>
  <dcterms:created xsi:type="dcterms:W3CDTF">2017-09-06T04:34:05Z</dcterms:created>
  <dcterms:modified xsi:type="dcterms:W3CDTF">2017-09-06T04:49:25Z</dcterms:modified>
</cp:coreProperties>
</file>