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3"/>
  </p:notesMasterIdLst>
  <p:sldIdLst>
    <p:sldId id="256" r:id="rId2"/>
    <p:sldId id="257" r:id="rId3"/>
    <p:sldId id="258" r:id="rId4"/>
    <p:sldId id="260" r:id="rId5"/>
    <p:sldId id="261" r:id="rId6"/>
    <p:sldId id="268" r:id="rId7"/>
    <p:sldId id="263" r:id="rId8"/>
    <p:sldId id="264" r:id="rId9"/>
    <p:sldId id="265" r:id="rId10"/>
    <p:sldId id="271" r:id="rId11"/>
    <p:sldId id="275"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4" d="100"/>
          <a:sy n="74" d="100"/>
        </p:scale>
        <p:origin x="15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69AD216-7CE4-408E-8A64-F9775057633A}"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7909AF8E-6BC3-415F-ACCF-70CED8A9967C}">
      <dgm:prSet/>
      <dgm:spPr/>
      <dgm:t>
        <a:bodyPr/>
        <a:lstStyle/>
        <a:p>
          <a:r>
            <a:rPr lang="en-IN"/>
            <a:t>Problem Statement</a:t>
          </a:r>
          <a:endParaRPr lang="en-US"/>
        </a:p>
      </dgm:t>
    </dgm:pt>
    <dgm:pt modelId="{136EE25F-3B2E-4CAD-B09C-FAE9E56A615F}" type="parTrans" cxnId="{3707236E-82A3-4FE3-853E-F5FF6CC9F453}">
      <dgm:prSet/>
      <dgm:spPr/>
      <dgm:t>
        <a:bodyPr/>
        <a:lstStyle/>
        <a:p>
          <a:endParaRPr lang="en-US"/>
        </a:p>
      </dgm:t>
    </dgm:pt>
    <dgm:pt modelId="{30388BAF-D58B-45D4-B7EB-CA030E2A9932}" type="sibTrans" cxnId="{3707236E-82A3-4FE3-853E-F5FF6CC9F453}">
      <dgm:prSet/>
      <dgm:spPr/>
      <dgm:t>
        <a:bodyPr/>
        <a:lstStyle/>
        <a:p>
          <a:endParaRPr lang="en-US"/>
        </a:p>
      </dgm:t>
    </dgm:pt>
    <dgm:pt modelId="{F7B968AE-E014-4720-A611-3740D85A6668}">
      <dgm:prSet/>
      <dgm:spPr/>
      <dgm:t>
        <a:bodyPr/>
        <a:lstStyle/>
        <a:p>
          <a:r>
            <a:rPr lang="en-IN"/>
            <a:t>Variable Description </a:t>
          </a:r>
          <a:endParaRPr lang="en-US"/>
        </a:p>
      </dgm:t>
    </dgm:pt>
    <dgm:pt modelId="{157EA04E-F02A-473B-A7F7-0DA862D6B3CB}" type="parTrans" cxnId="{7E4260E1-2D83-4729-B158-CF0BBBB53817}">
      <dgm:prSet/>
      <dgm:spPr/>
      <dgm:t>
        <a:bodyPr/>
        <a:lstStyle/>
        <a:p>
          <a:endParaRPr lang="en-US"/>
        </a:p>
      </dgm:t>
    </dgm:pt>
    <dgm:pt modelId="{69149B78-ECB0-4888-9041-FE51CB249128}" type="sibTrans" cxnId="{7E4260E1-2D83-4729-B158-CF0BBBB53817}">
      <dgm:prSet/>
      <dgm:spPr/>
      <dgm:t>
        <a:bodyPr/>
        <a:lstStyle/>
        <a:p>
          <a:endParaRPr lang="en-US"/>
        </a:p>
      </dgm:t>
    </dgm:pt>
    <dgm:pt modelId="{AD5420EC-38B8-47CC-A0F9-F5E6B86E6CB0}">
      <dgm:prSet/>
      <dgm:spPr/>
      <dgm:t>
        <a:bodyPr/>
        <a:lstStyle/>
        <a:p>
          <a:r>
            <a:rPr lang="en-IN"/>
            <a:t>Introduction</a:t>
          </a:r>
          <a:endParaRPr lang="en-US"/>
        </a:p>
      </dgm:t>
    </dgm:pt>
    <dgm:pt modelId="{1973209D-042E-4791-91D3-1CCE2628AD84}" type="parTrans" cxnId="{E7B342E3-411B-4240-811D-384007C92F64}">
      <dgm:prSet/>
      <dgm:spPr/>
      <dgm:t>
        <a:bodyPr/>
        <a:lstStyle/>
        <a:p>
          <a:endParaRPr lang="en-US"/>
        </a:p>
      </dgm:t>
    </dgm:pt>
    <dgm:pt modelId="{5C7F6A0B-7A34-431C-9520-633B96173BF7}" type="sibTrans" cxnId="{E7B342E3-411B-4240-811D-384007C92F64}">
      <dgm:prSet/>
      <dgm:spPr/>
      <dgm:t>
        <a:bodyPr/>
        <a:lstStyle/>
        <a:p>
          <a:endParaRPr lang="en-US"/>
        </a:p>
      </dgm:t>
    </dgm:pt>
    <dgm:pt modelId="{97617045-E3F3-40EE-8047-ED7CFF49BFA9}">
      <dgm:prSet/>
      <dgm:spPr/>
      <dgm:t>
        <a:bodyPr/>
        <a:lstStyle/>
        <a:p>
          <a:r>
            <a:rPr lang="en-IN"/>
            <a:t>Important KPS’s</a:t>
          </a:r>
          <a:endParaRPr lang="en-US"/>
        </a:p>
      </dgm:t>
    </dgm:pt>
    <dgm:pt modelId="{9EEB6725-913F-4970-9982-A651940692AC}" type="parTrans" cxnId="{2A40027D-9313-4E1B-850E-FBC03BDCC4D5}">
      <dgm:prSet/>
      <dgm:spPr/>
      <dgm:t>
        <a:bodyPr/>
        <a:lstStyle/>
        <a:p>
          <a:endParaRPr lang="en-US"/>
        </a:p>
      </dgm:t>
    </dgm:pt>
    <dgm:pt modelId="{4FBC5C89-597C-48FE-96C8-770381B1ABFF}" type="sibTrans" cxnId="{2A40027D-9313-4E1B-850E-FBC03BDCC4D5}">
      <dgm:prSet/>
      <dgm:spPr/>
      <dgm:t>
        <a:bodyPr/>
        <a:lstStyle/>
        <a:p>
          <a:endParaRPr lang="en-US"/>
        </a:p>
      </dgm:t>
    </dgm:pt>
    <dgm:pt modelId="{33AFFCFA-0888-4B87-AA7B-4CBC0295E7A2}">
      <dgm:prSet/>
      <dgm:spPr/>
      <dgm:t>
        <a:bodyPr/>
        <a:lstStyle/>
        <a:p>
          <a:r>
            <a:rPr lang="en-IN"/>
            <a:t>Snapshots of Dashboard’s </a:t>
          </a:r>
          <a:endParaRPr lang="en-US"/>
        </a:p>
      </dgm:t>
    </dgm:pt>
    <dgm:pt modelId="{FC08F9CB-7A9A-41F4-9930-0CE921012E5B}" type="parTrans" cxnId="{DCFBE9E5-ED31-4C92-8CFA-E39F401D59D7}">
      <dgm:prSet/>
      <dgm:spPr/>
      <dgm:t>
        <a:bodyPr/>
        <a:lstStyle/>
        <a:p>
          <a:endParaRPr lang="en-US"/>
        </a:p>
      </dgm:t>
    </dgm:pt>
    <dgm:pt modelId="{91034E92-4438-46EF-8331-346E84B1D9CA}" type="sibTrans" cxnId="{DCFBE9E5-ED31-4C92-8CFA-E39F401D59D7}">
      <dgm:prSet/>
      <dgm:spPr/>
      <dgm:t>
        <a:bodyPr/>
        <a:lstStyle/>
        <a:p>
          <a:endParaRPr lang="en-US"/>
        </a:p>
      </dgm:t>
    </dgm:pt>
    <dgm:pt modelId="{A3017F3A-A75F-49A0-94BC-EB4E61FE003E}" type="pres">
      <dgm:prSet presAssocID="{069AD216-7CE4-408E-8A64-F9775057633A}" presName="outerComposite" presStyleCnt="0">
        <dgm:presLayoutVars>
          <dgm:chMax val="5"/>
          <dgm:dir/>
          <dgm:resizeHandles val="exact"/>
        </dgm:presLayoutVars>
      </dgm:prSet>
      <dgm:spPr/>
    </dgm:pt>
    <dgm:pt modelId="{3F9CD076-218C-4C89-8648-D32A539C3FD2}" type="pres">
      <dgm:prSet presAssocID="{069AD216-7CE4-408E-8A64-F9775057633A}" presName="dummyMaxCanvas" presStyleCnt="0">
        <dgm:presLayoutVars/>
      </dgm:prSet>
      <dgm:spPr/>
    </dgm:pt>
    <dgm:pt modelId="{2B24B658-11EA-4A6F-8447-D3E95785CEB4}" type="pres">
      <dgm:prSet presAssocID="{069AD216-7CE4-408E-8A64-F9775057633A}" presName="FiveNodes_1" presStyleLbl="node1" presStyleIdx="0" presStyleCnt="5">
        <dgm:presLayoutVars>
          <dgm:bulletEnabled val="1"/>
        </dgm:presLayoutVars>
      </dgm:prSet>
      <dgm:spPr/>
    </dgm:pt>
    <dgm:pt modelId="{B3D04220-6A9C-4BD0-9753-C6476F3F4C92}" type="pres">
      <dgm:prSet presAssocID="{069AD216-7CE4-408E-8A64-F9775057633A}" presName="FiveNodes_2" presStyleLbl="node1" presStyleIdx="1" presStyleCnt="5">
        <dgm:presLayoutVars>
          <dgm:bulletEnabled val="1"/>
        </dgm:presLayoutVars>
      </dgm:prSet>
      <dgm:spPr/>
    </dgm:pt>
    <dgm:pt modelId="{5B44C18F-C315-4B1F-98A2-FF946B978B5C}" type="pres">
      <dgm:prSet presAssocID="{069AD216-7CE4-408E-8A64-F9775057633A}" presName="FiveNodes_3" presStyleLbl="node1" presStyleIdx="2" presStyleCnt="5">
        <dgm:presLayoutVars>
          <dgm:bulletEnabled val="1"/>
        </dgm:presLayoutVars>
      </dgm:prSet>
      <dgm:spPr/>
    </dgm:pt>
    <dgm:pt modelId="{531D58E9-6655-4367-B60E-740D80DAF4F1}" type="pres">
      <dgm:prSet presAssocID="{069AD216-7CE4-408E-8A64-F9775057633A}" presName="FiveNodes_4" presStyleLbl="node1" presStyleIdx="3" presStyleCnt="5">
        <dgm:presLayoutVars>
          <dgm:bulletEnabled val="1"/>
        </dgm:presLayoutVars>
      </dgm:prSet>
      <dgm:spPr/>
    </dgm:pt>
    <dgm:pt modelId="{E075311C-7FC5-4D67-B6F7-500D4B4AF473}" type="pres">
      <dgm:prSet presAssocID="{069AD216-7CE4-408E-8A64-F9775057633A}" presName="FiveNodes_5" presStyleLbl="node1" presStyleIdx="4" presStyleCnt="5">
        <dgm:presLayoutVars>
          <dgm:bulletEnabled val="1"/>
        </dgm:presLayoutVars>
      </dgm:prSet>
      <dgm:spPr/>
    </dgm:pt>
    <dgm:pt modelId="{BFE37474-7E22-41CD-9209-5D43B37D8F25}" type="pres">
      <dgm:prSet presAssocID="{069AD216-7CE4-408E-8A64-F9775057633A}" presName="FiveConn_1-2" presStyleLbl="fgAccFollowNode1" presStyleIdx="0" presStyleCnt="4">
        <dgm:presLayoutVars>
          <dgm:bulletEnabled val="1"/>
        </dgm:presLayoutVars>
      </dgm:prSet>
      <dgm:spPr/>
    </dgm:pt>
    <dgm:pt modelId="{C8454F13-DAF9-4DFA-89DD-024BC913FE46}" type="pres">
      <dgm:prSet presAssocID="{069AD216-7CE4-408E-8A64-F9775057633A}" presName="FiveConn_2-3" presStyleLbl="fgAccFollowNode1" presStyleIdx="1" presStyleCnt="4">
        <dgm:presLayoutVars>
          <dgm:bulletEnabled val="1"/>
        </dgm:presLayoutVars>
      </dgm:prSet>
      <dgm:spPr/>
    </dgm:pt>
    <dgm:pt modelId="{71893CB5-F4EF-43E9-86D8-4991F247D54A}" type="pres">
      <dgm:prSet presAssocID="{069AD216-7CE4-408E-8A64-F9775057633A}" presName="FiveConn_3-4" presStyleLbl="fgAccFollowNode1" presStyleIdx="2" presStyleCnt="4">
        <dgm:presLayoutVars>
          <dgm:bulletEnabled val="1"/>
        </dgm:presLayoutVars>
      </dgm:prSet>
      <dgm:spPr/>
    </dgm:pt>
    <dgm:pt modelId="{F4067C75-BC96-470B-841A-563E7D334C8D}" type="pres">
      <dgm:prSet presAssocID="{069AD216-7CE4-408E-8A64-F9775057633A}" presName="FiveConn_4-5" presStyleLbl="fgAccFollowNode1" presStyleIdx="3" presStyleCnt="4">
        <dgm:presLayoutVars>
          <dgm:bulletEnabled val="1"/>
        </dgm:presLayoutVars>
      </dgm:prSet>
      <dgm:spPr/>
    </dgm:pt>
    <dgm:pt modelId="{F7CC694E-2B8D-4AA0-A7D6-EBDA1E571454}" type="pres">
      <dgm:prSet presAssocID="{069AD216-7CE4-408E-8A64-F9775057633A}" presName="FiveNodes_1_text" presStyleLbl="node1" presStyleIdx="4" presStyleCnt="5">
        <dgm:presLayoutVars>
          <dgm:bulletEnabled val="1"/>
        </dgm:presLayoutVars>
      </dgm:prSet>
      <dgm:spPr/>
    </dgm:pt>
    <dgm:pt modelId="{01CB1A66-7900-4CD5-9EC9-13172CD3E628}" type="pres">
      <dgm:prSet presAssocID="{069AD216-7CE4-408E-8A64-F9775057633A}" presName="FiveNodes_2_text" presStyleLbl="node1" presStyleIdx="4" presStyleCnt="5">
        <dgm:presLayoutVars>
          <dgm:bulletEnabled val="1"/>
        </dgm:presLayoutVars>
      </dgm:prSet>
      <dgm:spPr/>
    </dgm:pt>
    <dgm:pt modelId="{94A584D0-A216-44CA-AAD0-5616990665D9}" type="pres">
      <dgm:prSet presAssocID="{069AD216-7CE4-408E-8A64-F9775057633A}" presName="FiveNodes_3_text" presStyleLbl="node1" presStyleIdx="4" presStyleCnt="5">
        <dgm:presLayoutVars>
          <dgm:bulletEnabled val="1"/>
        </dgm:presLayoutVars>
      </dgm:prSet>
      <dgm:spPr/>
    </dgm:pt>
    <dgm:pt modelId="{AD968B40-BEFA-4F53-B4E5-EA4C707DE9F9}" type="pres">
      <dgm:prSet presAssocID="{069AD216-7CE4-408E-8A64-F9775057633A}" presName="FiveNodes_4_text" presStyleLbl="node1" presStyleIdx="4" presStyleCnt="5">
        <dgm:presLayoutVars>
          <dgm:bulletEnabled val="1"/>
        </dgm:presLayoutVars>
      </dgm:prSet>
      <dgm:spPr/>
    </dgm:pt>
    <dgm:pt modelId="{115B71B0-E1C7-4A25-956D-3AB47A3158BF}" type="pres">
      <dgm:prSet presAssocID="{069AD216-7CE4-408E-8A64-F9775057633A}" presName="FiveNodes_5_text" presStyleLbl="node1" presStyleIdx="4" presStyleCnt="5">
        <dgm:presLayoutVars>
          <dgm:bulletEnabled val="1"/>
        </dgm:presLayoutVars>
      </dgm:prSet>
      <dgm:spPr/>
    </dgm:pt>
  </dgm:ptLst>
  <dgm:cxnLst>
    <dgm:cxn modelId="{7A97B905-65E7-4CA4-B429-3F81BEC1AEA6}" type="presOf" srcId="{7909AF8E-6BC3-415F-ACCF-70CED8A9967C}" destId="{2B24B658-11EA-4A6F-8447-D3E95785CEB4}" srcOrd="0" destOrd="0" presId="urn:microsoft.com/office/officeart/2005/8/layout/vProcess5"/>
    <dgm:cxn modelId="{B3554B25-C63E-4812-A695-495377C33320}" type="presOf" srcId="{69149B78-ECB0-4888-9041-FE51CB249128}" destId="{C8454F13-DAF9-4DFA-89DD-024BC913FE46}" srcOrd="0" destOrd="0" presId="urn:microsoft.com/office/officeart/2005/8/layout/vProcess5"/>
    <dgm:cxn modelId="{BEE6D827-3D9B-4746-A306-02F7E7362C5B}" type="presOf" srcId="{AD5420EC-38B8-47CC-A0F9-F5E6B86E6CB0}" destId="{5B44C18F-C315-4B1F-98A2-FF946B978B5C}" srcOrd="0" destOrd="0" presId="urn:microsoft.com/office/officeart/2005/8/layout/vProcess5"/>
    <dgm:cxn modelId="{C2AF5E2C-E539-44C2-A71E-B4D9597DB040}" type="presOf" srcId="{5C7F6A0B-7A34-431C-9520-633B96173BF7}" destId="{71893CB5-F4EF-43E9-86D8-4991F247D54A}" srcOrd="0" destOrd="0" presId="urn:microsoft.com/office/officeart/2005/8/layout/vProcess5"/>
    <dgm:cxn modelId="{F172E366-6FC5-46EC-A34F-4E4E7337CB24}" type="presOf" srcId="{30388BAF-D58B-45D4-B7EB-CA030E2A9932}" destId="{BFE37474-7E22-41CD-9209-5D43B37D8F25}" srcOrd="0" destOrd="0" presId="urn:microsoft.com/office/officeart/2005/8/layout/vProcess5"/>
    <dgm:cxn modelId="{D581DD6C-95F4-449C-8D62-214238E3D1A6}" type="presOf" srcId="{33AFFCFA-0888-4B87-AA7B-4CBC0295E7A2}" destId="{115B71B0-E1C7-4A25-956D-3AB47A3158BF}" srcOrd="1" destOrd="0" presId="urn:microsoft.com/office/officeart/2005/8/layout/vProcess5"/>
    <dgm:cxn modelId="{3707236E-82A3-4FE3-853E-F5FF6CC9F453}" srcId="{069AD216-7CE4-408E-8A64-F9775057633A}" destId="{7909AF8E-6BC3-415F-ACCF-70CED8A9967C}" srcOrd="0" destOrd="0" parTransId="{136EE25F-3B2E-4CAD-B09C-FAE9E56A615F}" sibTransId="{30388BAF-D58B-45D4-B7EB-CA030E2A9932}"/>
    <dgm:cxn modelId="{30C26D57-7EA2-425F-9057-51356B99BFC6}" type="presOf" srcId="{4FBC5C89-597C-48FE-96C8-770381B1ABFF}" destId="{F4067C75-BC96-470B-841A-563E7D334C8D}" srcOrd="0" destOrd="0" presId="urn:microsoft.com/office/officeart/2005/8/layout/vProcess5"/>
    <dgm:cxn modelId="{2A40027D-9313-4E1B-850E-FBC03BDCC4D5}" srcId="{069AD216-7CE4-408E-8A64-F9775057633A}" destId="{97617045-E3F3-40EE-8047-ED7CFF49BFA9}" srcOrd="3" destOrd="0" parTransId="{9EEB6725-913F-4970-9982-A651940692AC}" sibTransId="{4FBC5C89-597C-48FE-96C8-770381B1ABFF}"/>
    <dgm:cxn modelId="{525D3B80-C7A5-4E8B-893A-8B6397E45743}" type="presOf" srcId="{F7B968AE-E014-4720-A611-3740D85A6668}" destId="{B3D04220-6A9C-4BD0-9753-C6476F3F4C92}" srcOrd="0" destOrd="0" presId="urn:microsoft.com/office/officeart/2005/8/layout/vProcess5"/>
    <dgm:cxn modelId="{CE08B295-B1CE-4B15-87CA-45C013DB27D9}" type="presOf" srcId="{AD5420EC-38B8-47CC-A0F9-F5E6B86E6CB0}" destId="{94A584D0-A216-44CA-AAD0-5616990665D9}" srcOrd="1" destOrd="0" presId="urn:microsoft.com/office/officeart/2005/8/layout/vProcess5"/>
    <dgm:cxn modelId="{ED0AC6AE-4A86-4325-867A-27EF1826CE1C}" type="presOf" srcId="{97617045-E3F3-40EE-8047-ED7CFF49BFA9}" destId="{AD968B40-BEFA-4F53-B4E5-EA4C707DE9F9}" srcOrd="1" destOrd="0" presId="urn:microsoft.com/office/officeart/2005/8/layout/vProcess5"/>
    <dgm:cxn modelId="{0F0ACEB4-8207-4B98-93C6-36A1BAB685FE}" type="presOf" srcId="{F7B968AE-E014-4720-A611-3740D85A6668}" destId="{01CB1A66-7900-4CD5-9EC9-13172CD3E628}" srcOrd="1" destOrd="0" presId="urn:microsoft.com/office/officeart/2005/8/layout/vProcess5"/>
    <dgm:cxn modelId="{5FEB59BB-CD4B-4536-AE01-09049E51871C}" type="presOf" srcId="{069AD216-7CE4-408E-8A64-F9775057633A}" destId="{A3017F3A-A75F-49A0-94BC-EB4E61FE003E}" srcOrd="0" destOrd="0" presId="urn:microsoft.com/office/officeart/2005/8/layout/vProcess5"/>
    <dgm:cxn modelId="{2ECA99BC-093A-4693-8F20-68BC700073AF}" type="presOf" srcId="{7909AF8E-6BC3-415F-ACCF-70CED8A9967C}" destId="{F7CC694E-2B8D-4AA0-A7D6-EBDA1E571454}" srcOrd="1" destOrd="0" presId="urn:microsoft.com/office/officeart/2005/8/layout/vProcess5"/>
    <dgm:cxn modelId="{7E4260E1-2D83-4729-B158-CF0BBBB53817}" srcId="{069AD216-7CE4-408E-8A64-F9775057633A}" destId="{F7B968AE-E014-4720-A611-3740D85A6668}" srcOrd="1" destOrd="0" parTransId="{157EA04E-F02A-473B-A7F7-0DA862D6B3CB}" sibTransId="{69149B78-ECB0-4888-9041-FE51CB249128}"/>
    <dgm:cxn modelId="{E7B342E3-411B-4240-811D-384007C92F64}" srcId="{069AD216-7CE4-408E-8A64-F9775057633A}" destId="{AD5420EC-38B8-47CC-A0F9-F5E6B86E6CB0}" srcOrd="2" destOrd="0" parTransId="{1973209D-042E-4791-91D3-1CCE2628AD84}" sibTransId="{5C7F6A0B-7A34-431C-9520-633B96173BF7}"/>
    <dgm:cxn modelId="{DCFBE9E5-ED31-4C92-8CFA-E39F401D59D7}" srcId="{069AD216-7CE4-408E-8A64-F9775057633A}" destId="{33AFFCFA-0888-4B87-AA7B-4CBC0295E7A2}" srcOrd="4" destOrd="0" parTransId="{FC08F9CB-7A9A-41F4-9930-0CE921012E5B}" sibTransId="{91034E92-4438-46EF-8331-346E84B1D9CA}"/>
    <dgm:cxn modelId="{B86ED5E6-43CB-4A71-96EC-0B71A0BAF2E7}" type="presOf" srcId="{97617045-E3F3-40EE-8047-ED7CFF49BFA9}" destId="{531D58E9-6655-4367-B60E-740D80DAF4F1}" srcOrd="0" destOrd="0" presId="urn:microsoft.com/office/officeart/2005/8/layout/vProcess5"/>
    <dgm:cxn modelId="{3E08B1F6-0DBF-4D2C-B8DE-2A893A9C0A98}" type="presOf" srcId="{33AFFCFA-0888-4B87-AA7B-4CBC0295E7A2}" destId="{E075311C-7FC5-4D67-B6F7-500D4B4AF473}" srcOrd="0" destOrd="0" presId="urn:microsoft.com/office/officeart/2005/8/layout/vProcess5"/>
    <dgm:cxn modelId="{C9347246-594B-428A-AB87-6E8F91FDB81F}" type="presParOf" srcId="{A3017F3A-A75F-49A0-94BC-EB4E61FE003E}" destId="{3F9CD076-218C-4C89-8648-D32A539C3FD2}" srcOrd="0" destOrd="0" presId="urn:microsoft.com/office/officeart/2005/8/layout/vProcess5"/>
    <dgm:cxn modelId="{B0991C9A-7108-4A9F-A1D6-16AFB332F358}" type="presParOf" srcId="{A3017F3A-A75F-49A0-94BC-EB4E61FE003E}" destId="{2B24B658-11EA-4A6F-8447-D3E95785CEB4}" srcOrd="1" destOrd="0" presId="urn:microsoft.com/office/officeart/2005/8/layout/vProcess5"/>
    <dgm:cxn modelId="{6C5D2480-9716-4682-8EB4-68675E5924F9}" type="presParOf" srcId="{A3017F3A-A75F-49A0-94BC-EB4E61FE003E}" destId="{B3D04220-6A9C-4BD0-9753-C6476F3F4C92}" srcOrd="2" destOrd="0" presId="urn:microsoft.com/office/officeart/2005/8/layout/vProcess5"/>
    <dgm:cxn modelId="{8E858D69-C057-4B7B-BAA3-75F8F9E47426}" type="presParOf" srcId="{A3017F3A-A75F-49A0-94BC-EB4E61FE003E}" destId="{5B44C18F-C315-4B1F-98A2-FF946B978B5C}" srcOrd="3" destOrd="0" presId="urn:microsoft.com/office/officeart/2005/8/layout/vProcess5"/>
    <dgm:cxn modelId="{5F5DC6A2-7177-41D9-9F52-4D45BB168C65}" type="presParOf" srcId="{A3017F3A-A75F-49A0-94BC-EB4E61FE003E}" destId="{531D58E9-6655-4367-B60E-740D80DAF4F1}" srcOrd="4" destOrd="0" presId="urn:microsoft.com/office/officeart/2005/8/layout/vProcess5"/>
    <dgm:cxn modelId="{BCCF9746-4E6D-49F7-B2B8-0A334EAA315C}" type="presParOf" srcId="{A3017F3A-A75F-49A0-94BC-EB4E61FE003E}" destId="{E075311C-7FC5-4D67-B6F7-500D4B4AF473}" srcOrd="5" destOrd="0" presId="urn:microsoft.com/office/officeart/2005/8/layout/vProcess5"/>
    <dgm:cxn modelId="{81BC1C3B-C56C-4928-9AD1-77CE6F0B95CF}" type="presParOf" srcId="{A3017F3A-A75F-49A0-94BC-EB4E61FE003E}" destId="{BFE37474-7E22-41CD-9209-5D43B37D8F25}" srcOrd="6" destOrd="0" presId="urn:microsoft.com/office/officeart/2005/8/layout/vProcess5"/>
    <dgm:cxn modelId="{C8B0D93E-0A80-4337-A0A6-E0C8589D68E6}" type="presParOf" srcId="{A3017F3A-A75F-49A0-94BC-EB4E61FE003E}" destId="{C8454F13-DAF9-4DFA-89DD-024BC913FE46}" srcOrd="7" destOrd="0" presId="urn:microsoft.com/office/officeart/2005/8/layout/vProcess5"/>
    <dgm:cxn modelId="{1EE6FA6A-E02D-4152-8BEF-D2523C713F9C}" type="presParOf" srcId="{A3017F3A-A75F-49A0-94BC-EB4E61FE003E}" destId="{71893CB5-F4EF-43E9-86D8-4991F247D54A}" srcOrd="8" destOrd="0" presId="urn:microsoft.com/office/officeart/2005/8/layout/vProcess5"/>
    <dgm:cxn modelId="{BEAA828F-138A-414E-BAF3-E5F56D67883A}" type="presParOf" srcId="{A3017F3A-A75F-49A0-94BC-EB4E61FE003E}" destId="{F4067C75-BC96-470B-841A-563E7D334C8D}" srcOrd="9" destOrd="0" presId="urn:microsoft.com/office/officeart/2005/8/layout/vProcess5"/>
    <dgm:cxn modelId="{AA6EE974-EE2D-4358-9474-B40E7E7EAD6F}" type="presParOf" srcId="{A3017F3A-A75F-49A0-94BC-EB4E61FE003E}" destId="{F7CC694E-2B8D-4AA0-A7D6-EBDA1E571454}" srcOrd="10" destOrd="0" presId="urn:microsoft.com/office/officeart/2005/8/layout/vProcess5"/>
    <dgm:cxn modelId="{1A79603D-F080-49DA-82A1-C3C5C053ABAA}" type="presParOf" srcId="{A3017F3A-A75F-49A0-94BC-EB4E61FE003E}" destId="{01CB1A66-7900-4CD5-9EC9-13172CD3E628}" srcOrd="11" destOrd="0" presId="urn:microsoft.com/office/officeart/2005/8/layout/vProcess5"/>
    <dgm:cxn modelId="{C16ED842-5015-479D-8A64-4CEB2C37C540}" type="presParOf" srcId="{A3017F3A-A75F-49A0-94BC-EB4E61FE003E}" destId="{94A584D0-A216-44CA-AAD0-5616990665D9}" srcOrd="12" destOrd="0" presId="urn:microsoft.com/office/officeart/2005/8/layout/vProcess5"/>
    <dgm:cxn modelId="{70AF58B0-E1A6-453C-A19D-6B11DBC8C2AD}" type="presParOf" srcId="{A3017F3A-A75F-49A0-94BC-EB4E61FE003E}" destId="{AD968B40-BEFA-4F53-B4E5-EA4C707DE9F9}" srcOrd="13" destOrd="0" presId="urn:microsoft.com/office/officeart/2005/8/layout/vProcess5"/>
    <dgm:cxn modelId="{B07F31C7-D7D9-404E-97B0-DEF3CCC3551D}" type="presParOf" srcId="{A3017F3A-A75F-49A0-94BC-EB4E61FE003E}" destId="{115B71B0-E1C7-4A25-956D-3AB47A3158BF}" srcOrd="14" destOrd="0" presId="urn:microsoft.com/office/officeart/2005/8/layout/vProcess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24B658-11EA-4A6F-8447-D3E95785CEB4}">
      <dsp:nvSpPr>
        <dsp:cNvPr id="0" name=""/>
        <dsp:cNvSpPr/>
      </dsp:nvSpPr>
      <dsp:spPr>
        <a:xfrm>
          <a:off x="0" y="0"/>
          <a:ext cx="7744967" cy="65121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a:t>Problem Statement</a:t>
          </a:r>
          <a:endParaRPr lang="en-US" sz="2900" kern="1200"/>
        </a:p>
      </dsp:txBody>
      <dsp:txXfrm>
        <a:off x="19073" y="19073"/>
        <a:ext cx="6966068" cy="613066"/>
      </dsp:txXfrm>
    </dsp:sp>
    <dsp:sp modelId="{B3D04220-6A9C-4BD0-9753-C6476F3F4C92}">
      <dsp:nvSpPr>
        <dsp:cNvPr id="0" name=""/>
        <dsp:cNvSpPr/>
      </dsp:nvSpPr>
      <dsp:spPr>
        <a:xfrm>
          <a:off x="578358" y="741658"/>
          <a:ext cx="7744967" cy="651212"/>
        </a:xfrm>
        <a:prstGeom prst="roundRect">
          <a:avLst>
            <a:gd name="adj" fmla="val 10000"/>
          </a:avLst>
        </a:prstGeom>
        <a:solidFill>
          <a:schemeClr val="accent2">
            <a:hueOff val="476947"/>
            <a:satOff val="-10882"/>
            <a:lumOff val="402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a:t>Variable Description </a:t>
          </a:r>
          <a:endParaRPr lang="en-US" sz="2900" kern="1200"/>
        </a:p>
      </dsp:txBody>
      <dsp:txXfrm>
        <a:off x="597431" y="760731"/>
        <a:ext cx="6705176" cy="613066"/>
      </dsp:txXfrm>
    </dsp:sp>
    <dsp:sp modelId="{5B44C18F-C315-4B1F-98A2-FF946B978B5C}">
      <dsp:nvSpPr>
        <dsp:cNvPr id="0" name=""/>
        <dsp:cNvSpPr/>
      </dsp:nvSpPr>
      <dsp:spPr>
        <a:xfrm>
          <a:off x="1156716" y="1483316"/>
          <a:ext cx="7744967" cy="651212"/>
        </a:xfrm>
        <a:prstGeom prst="roundRect">
          <a:avLst>
            <a:gd name="adj" fmla="val 10000"/>
          </a:avLst>
        </a:prstGeom>
        <a:solidFill>
          <a:schemeClr val="accent2">
            <a:hueOff val="953895"/>
            <a:satOff val="-21764"/>
            <a:lumOff val="803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a:t>Introduction</a:t>
          </a:r>
          <a:endParaRPr lang="en-US" sz="2900" kern="1200"/>
        </a:p>
      </dsp:txBody>
      <dsp:txXfrm>
        <a:off x="1175789" y="1502389"/>
        <a:ext cx="6705176" cy="613066"/>
      </dsp:txXfrm>
    </dsp:sp>
    <dsp:sp modelId="{531D58E9-6655-4367-B60E-740D80DAF4F1}">
      <dsp:nvSpPr>
        <dsp:cNvPr id="0" name=""/>
        <dsp:cNvSpPr/>
      </dsp:nvSpPr>
      <dsp:spPr>
        <a:xfrm>
          <a:off x="1735073" y="2224974"/>
          <a:ext cx="7744967" cy="651212"/>
        </a:xfrm>
        <a:prstGeom prst="roundRect">
          <a:avLst>
            <a:gd name="adj" fmla="val 10000"/>
          </a:avLst>
        </a:prstGeom>
        <a:solidFill>
          <a:schemeClr val="accent2">
            <a:hueOff val="1430842"/>
            <a:satOff val="-32646"/>
            <a:lumOff val="1205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a:t>Important KPS’s</a:t>
          </a:r>
          <a:endParaRPr lang="en-US" sz="2900" kern="1200"/>
        </a:p>
      </dsp:txBody>
      <dsp:txXfrm>
        <a:off x="1754146" y="2244047"/>
        <a:ext cx="6705176" cy="613066"/>
      </dsp:txXfrm>
    </dsp:sp>
    <dsp:sp modelId="{E075311C-7FC5-4D67-B6F7-500D4B4AF473}">
      <dsp:nvSpPr>
        <dsp:cNvPr id="0" name=""/>
        <dsp:cNvSpPr/>
      </dsp:nvSpPr>
      <dsp:spPr>
        <a:xfrm>
          <a:off x="2313432" y="2966632"/>
          <a:ext cx="7744967" cy="651212"/>
        </a:xfrm>
        <a:prstGeom prst="roundRect">
          <a:avLst>
            <a:gd name="adj" fmla="val 10000"/>
          </a:avLst>
        </a:prstGeom>
        <a:solidFill>
          <a:schemeClr val="accent2">
            <a:hueOff val="1907789"/>
            <a:satOff val="-43528"/>
            <a:lumOff val="16079"/>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marL="0" lvl="0" indent="0" algn="l" defTabSz="1289050">
            <a:lnSpc>
              <a:spcPct val="90000"/>
            </a:lnSpc>
            <a:spcBef>
              <a:spcPct val="0"/>
            </a:spcBef>
            <a:spcAft>
              <a:spcPct val="35000"/>
            </a:spcAft>
            <a:buNone/>
          </a:pPr>
          <a:r>
            <a:rPr lang="en-IN" sz="2900" kern="1200"/>
            <a:t>Snapshots of Dashboard’s </a:t>
          </a:r>
          <a:endParaRPr lang="en-US" sz="2900" kern="1200"/>
        </a:p>
      </dsp:txBody>
      <dsp:txXfrm>
        <a:off x="2332505" y="2985705"/>
        <a:ext cx="6705176" cy="613066"/>
      </dsp:txXfrm>
    </dsp:sp>
    <dsp:sp modelId="{BFE37474-7E22-41CD-9209-5D43B37D8F25}">
      <dsp:nvSpPr>
        <dsp:cNvPr id="0" name=""/>
        <dsp:cNvSpPr/>
      </dsp:nvSpPr>
      <dsp:spPr>
        <a:xfrm>
          <a:off x="7321680" y="475746"/>
          <a:ext cx="423287" cy="423287"/>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7416920" y="475746"/>
        <a:ext cx="232807" cy="318523"/>
      </dsp:txXfrm>
    </dsp:sp>
    <dsp:sp modelId="{C8454F13-DAF9-4DFA-89DD-024BC913FE46}">
      <dsp:nvSpPr>
        <dsp:cNvPr id="0" name=""/>
        <dsp:cNvSpPr/>
      </dsp:nvSpPr>
      <dsp:spPr>
        <a:xfrm>
          <a:off x="7900038" y="1217404"/>
          <a:ext cx="423287" cy="423287"/>
        </a:xfrm>
        <a:prstGeom prst="downArrow">
          <a:avLst>
            <a:gd name="adj1" fmla="val 55000"/>
            <a:gd name="adj2" fmla="val 45000"/>
          </a:avLst>
        </a:prstGeom>
        <a:solidFill>
          <a:schemeClr val="accent2">
            <a:tint val="40000"/>
            <a:alpha val="90000"/>
            <a:hueOff val="658188"/>
            <a:satOff val="-1724"/>
            <a:lumOff val="617"/>
            <a:alphaOff val="0"/>
          </a:schemeClr>
        </a:solidFill>
        <a:ln w="12700" cap="flat" cmpd="sng" algn="ctr">
          <a:solidFill>
            <a:schemeClr val="accent2">
              <a:tint val="40000"/>
              <a:alpha val="90000"/>
              <a:hueOff val="658188"/>
              <a:satOff val="-1724"/>
              <a:lumOff val="617"/>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7995278" y="1217404"/>
        <a:ext cx="232807" cy="318523"/>
      </dsp:txXfrm>
    </dsp:sp>
    <dsp:sp modelId="{71893CB5-F4EF-43E9-86D8-4991F247D54A}">
      <dsp:nvSpPr>
        <dsp:cNvPr id="0" name=""/>
        <dsp:cNvSpPr/>
      </dsp:nvSpPr>
      <dsp:spPr>
        <a:xfrm>
          <a:off x="8478396" y="1948209"/>
          <a:ext cx="423287" cy="423287"/>
        </a:xfrm>
        <a:prstGeom prst="downArrow">
          <a:avLst>
            <a:gd name="adj1" fmla="val 55000"/>
            <a:gd name="adj2" fmla="val 45000"/>
          </a:avLst>
        </a:prstGeom>
        <a:solidFill>
          <a:schemeClr val="accent2">
            <a:tint val="40000"/>
            <a:alpha val="90000"/>
            <a:hueOff val="1316376"/>
            <a:satOff val="-3449"/>
            <a:lumOff val="1235"/>
            <a:alphaOff val="0"/>
          </a:schemeClr>
        </a:solidFill>
        <a:ln w="12700" cap="flat" cmpd="sng" algn="ctr">
          <a:solidFill>
            <a:schemeClr val="accent2">
              <a:tint val="40000"/>
              <a:alpha val="90000"/>
              <a:hueOff val="1316376"/>
              <a:satOff val="-3449"/>
              <a:lumOff val="123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8573636" y="1948209"/>
        <a:ext cx="232807" cy="318523"/>
      </dsp:txXfrm>
    </dsp:sp>
    <dsp:sp modelId="{F4067C75-BC96-470B-841A-563E7D334C8D}">
      <dsp:nvSpPr>
        <dsp:cNvPr id="0" name=""/>
        <dsp:cNvSpPr/>
      </dsp:nvSpPr>
      <dsp:spPr>
        <a:xfrm>
          <a:off x="9056754" y="2697103"/>
          <a:ext cx="423287" cy="423287"/>
        </a:xfrm>
        <a:prstGeom prst="downArrow">
          <a:avLst>
            <a:gd name="adj1" fmla="val 55000"/>
            <a:gd name="adj2" fmla="val 45000"/>
          </a:avLst>
        </a:prstGeom>
        <a:solidFill>
          <a:schemeClr val="accent2">
            <a:tint val="40000"/>
            <a:alpha val="90000"/>
            <a:hueOff val="1974564"/>
            <a:satOff val="-5173"/>
            <a:lumOff val="1852"/>
            <a:alphaOff val="0"/>
          </a:schemeClr>
        </a:solidFill>
        <a:ln w="12700" cap="flat" cmpd="sng" algn="ctr">
          <a:solidFill>
            <a:schemeClr val="accent2">
              <a:tint val="40000"/>
              <a:alpha val="90000"/>
              <a:hueOff val="1974564"/>
              <a:satOff val="-5173"/>
              <a:lumOff val="1852"/>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130" tIns="24130" rIns="24130" bIns="24130" numCol="1" spcCol="1270" anchor="ctr" anchorCtr="0">
          <a:noAutofit/>
        </a:bodyPr>
        <a:lstStyle/>
        <a:p>
          <a:pPr marL="0" lvl="0" indent="0" algn="ctr" defTabSz="844550">
            <a:lnSpc>
              <a:spcPct val="90000"/>
            </a:lnSpc>
            <a:spcBef>
              <a:spcPct val="0"/>
            </a:spcBef>
            <a:spcAft>
              <a:spcPct val="35000"/>
            </a:spcAft>
            <a:buNone/>
          </a:pPr>
          <a:endParaRPr lang="en-US" sz="1900" kern="1200"/>
        </a:p>
      </dsp:txBody>
      <dsp:txXfrm>
        <a:off x="9151994" y="2697103"/>
        <a:ext cx="232807" cy="318523"/>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1CBB03-3AAF-4197-BB93-B29F12F2C79E}" type="datetimeFigureOut">
              <a:rPr lang="en-IN" smtClean="0"/>
              <a:t>15-08-2025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872A32-6F1A-4B67-B8A0-71F050291681}" type="slidenum">
              <a:rPr lang="en-IN" smtClean="0"/>
              <a:t>‹#›</a:t>
            </a:fld>
            <a:endParaRPr lang="en-IN"/>
          </a:p>
        </p:txBody>
      </p:sp>
    </p:spTree>
    <p:extLst>
      <p:ext uri="{BB962C8B-B14F-4D97-AF65-F5344CB8AC3E}">
        <p14:creationId xmlns:p14="http://schemas.microsoft.com/office/powerpoint/2010/main" val="2375398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BA4CB4-5A39-475C-A9E9-A3A6F2AE303D}" type="datetimeFigureOut">
              <a:rPr lang="en-IN" smtClean="0"/>
              <a:t>15-08-2025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52D650F1-FE26-4736-9034-AD3014687DA1}" type="slidenum">
              <a:rPr lang="en-IN" smtClean="0"/>
              <a:t>‹#›</a:t>
            </a:fld>
            <a:endParaRPr lang="en-IN"/>
          </a:p>
        </p:txBody>
      </p:sp>
    </p:spTree>
    <p:extLst>
      <p:ext uri="{BB962C8B-B14F-4D97-AF65-F5344CB8AC3E}">
        <p14:creationId xmlns:p14="http://schemas.microsoft.com/office/powerpoint/2010/main" val="2783595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BA4CB4-5A39-475C-A9E9-A3A6F2AE303D}" type="datetimeFigureOut">
              <a:rPr lang="en-IN" smtClean="0"/>
              <a:t>15-08-2025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D650F1-FE26-4736-9034-AD3014687DA1}" type="slidenum">
              <a:rPr lang="en-IN" smtClean="0"/>
              <a:t>‹#›</a:t>
            </a:fld>
            <a:endParaRPr lang="en-IN"/>
          </a:p>
        </p:txBody>
      </p:sp>
    </p:spTree>
    <p:extLst>
      <p:ext uri="{BB962C8B-B14F-4D97-AF65-F5344CB8AC3E}">
        <p14:creationId xmlns:p14="http://schemas.microsoft.com/office/powerpoint/2010/main" val="39724414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BA4CB4-5A39-475C-A9E9-A3A6F2AE303D}" type="datetimeFigureOut">
              <a:rPr lang="en-IN" smtClean="0"/>
              <a:t>15-08-2025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D650F1-FE26-4736-9034-AD3014687DA1}" type="slidenum">
              <a:rPr lang="en-IN" smtClean="0"/>
              <a:t>‹#›</a:t>
            </a:fld>
            <a:endParaRPr lang="en-IN"/>
          </a:p>
        </p:txBody>
      </p:sp>
    </p:spTree>
    <p:extLst>
      <p:ext uri="{BB962C8B-B14F-4D97-AF65-F5344CB8AC3E}">
        <p14:creationId xmlns:p14="http://schemas.microsoft.com/office/powerpoint/2010/main" val="1546934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BA4CB4-5A39-475C-A9E9-A3A6F2AE303D}" type="datetimeFigureOut">
              <a:rPr lang="en-IN" smtClean="0"/>
              <a:t>15-08-2025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D650F1-FE26-4736-9034-AD3014687DA1}" type="slidenum">
              <a:rPr lang="en-IN" smtClean="0"/>
              <a:t>‹#›</a:t>
            </a:fld>
            <a:endParaRPr lang="en-IN"/>
          </a:p>
        </p:txBody>
      </p:sp>
    </p:spTree>
    <p:extLst>
      <p:ext uri="{BB962C8B-B14F-4D97-AF65-F5344CB8AC3E}">
        <p14:creationId xmlns:p14="http://schemas.microsoft.com/office/powerpoint/2010/main" val="22207321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EEBA4CB4-5A39-475C-A9E9-A3A6F2AE303D}" type="datetimeFigureOut">
              <a:rPr lang="en-IN" smtClean="0"/>
              <a:t>15-08-2025</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52D650F1-FE26-4736-9034-AD3014687DA1}" type="slidenum">
              <a:rPr lang="en-IN" smtClean="0"/>
              <a:t>‹#›</a:t>
            </a:fld>
            <a:endParaRPr lang="en-IN"/>
          </a:p>
        </p:txBody>
      </p:sp>
    </p:spTree>
    <p:extLst>
      <p:ext uri="{BB962C8B-B14F-4D97-AF65-F5344CB8AC3E}">
        <p14:creationId xmlns:p14="http://schemas.microsoft.com/office/powerpoint/2010/main" val="4177982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BA4CB4-5A39-475C-A9E9-A3A6F2AE303D}" type="datetimeFigureOut">
              <a:rPr lang="en-IN" smtClean="0"/>
              <a:t>15-08-2025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D650F1-FE26-4736-9034-AD3014687DA1}" type="slidenum">
              <a:rPr lang="en-IN" smtClean="0"/>
              <a:t>‹#›</a:t>
            </a:fld>
            <a:endParaRPr lang="en-IN"/>
          </a:p>
        </p:txBody>
      </p:sp>
    </p:spTree>
    <p:extLst>
      <p:ext uri="{BB962C8B-B14F-4D97-AF65-F5344CB8AC3E}">
        <p14:creationId xmlns:p14="http://schemas.microsoft.com/office/powerpoint/2010/main" val="1278876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BA4CB4-5A39-475C-A9E9-A3A6F2AE303D}" type="datetimeFigureOut">
              <a:rPr lang="en-IN" smtClean="0"/>
              <a:t>15-08-2025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D650F1-FE26-4736-9034-AD3014687DA1}" type="slidenum">
              <a:rPr lang="en-IN" smtClean="0"/>
              <a:t>‹#›</a:t>
            </a:fld>
            <a:endParaRPr lang="en-IN"/>
          </a:p>
        </p:txBody>
      </p:sp>
    </p:spTree>
    <p:extLst>
      <p:ext uri="{BB962C8B-B14F-4D97-AF65-F5344CB8AC3E}">
        <p14:creationId xmlns:p14="http://schemas.microsoft.com/office/powerpoint/2010/main" val="3953103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BA4CB4-5A39-475C-A9E9-A3A6F2AE303D}" type="datetimeFigureOut">
              <a:rPr lang="en-IN" smtClean="0"/>
              <a:t>15-08-2025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D650F1-FE26-4736-9034-AD3014687DA1}" type="slidenum">
              <a:rPr lang="en-IN" smtClean="0"/>
              <a:t>‹#›</a:t>
            </a:fld>
            <a:endParaRPr lang="en-IN"/>
          </a:p>
        </p:txBody>
      </p:sp>
    </p:spTree>
    <p:extLst>
      <p:ext uri="{BB962C8B-B14F-4D97-AF65-F5344CB8AC3E}">
        <p14:creationId xmlns:p14="http://schemas.microsoft.com/office/powerpoint/2010/main" val="799359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BA4CB4-5A39-475C-A9E9-A3A6F2AE303D}" type="datetimeFigureOut">
              <a:rPr lang="en-IN" smtClean="0"/>
              <a:t>15-08-2025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D650F1-FE26-4736-9034-AD3014687DA1}" type="slidenum">
              <a:rPr lang="en-IN" smtClean="0"/>
              <a:t>‹#›</a:t>
            </a:fld>
            <a:endParaRPr lang="en-IN"/>
          </a:p>
        </p:txBody>
      </p:sp>
    </p:spTree>
    <p:extLst>
      <p:ext uri="{BB962C8B-B14F-4D97-AF65-F5344CB8AC3E}">
        <p14:creationId xmlns:p14="http://schemas.microsoft.com/office/powerpoint/2010/main" val="4101026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BA4CB4-5A39-475C-A9E9-A3A6F2AE303D}" type="datetimeFigureOut">
              <a:rPr lang="en-IN" smtClean="0"/>
              <a:t>15-08-2025</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2D650F1-FE26-4736-9034-AD3014687DA1}" type="slidenum">
              <a:rPr lang="en-IN" smtClean="0"/>
              <a:t>‹#›</a:t>
            </a:fld>
            <a:endParaRPr lang="en-IN"/>
          </a:p>
        </p:txBody>
      </p:sp>
    </p:spTree>
    <p:extLst>
      <p:ext uri="{BB962C8B-B14F-4D97-AF65-F5344CB8AC3E}">
        <p14:creationId xmlns:p14="http://schemas.microsoft.com/office/powerpoint/2010/main" val="2409110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BA4CB4-5A39-475C-A9E9-A3A6F2AE303D}" type="datetimeFigureOut">
              <a:rPr lang="en-IN" smtClean="0"/>
              <a:t>15-08-2025</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52D650F1-FE26-4736-9034-AD3014687DA1}" type="slidenum">
              <a:rPr lang="en-IN" smtClean="0"/>
              <a:t>‹#›</a:t>
            </a:fld>
            <a:endParaRPr lang="en-IN"/>
          </a:p>
        </p:txBody>
      </p:sp>
    </p:spTree>
    <p:extLst>
      <p:ext uri="{BB962C8B-B14F-4D97-AF65-F5344CB8AC3E}">
        <p14:creationId xmlns:p14="http://schemas.microsoft.com/office/powerpoint/2010/main" val="28757495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EEBA4CB4-5A39-475C-A9E9-A3A6F2AE303D}" type="datetimeFigureOut">
              <a:rPr lang="en-IN" smtClean="0"/>
              <a:t>15-08-2025</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52D650F1-FE26-4736-9034-AD3014687DA1}" type="slidenum">
              <a:rPr lang="en-IN" smtClean="0"/>
              <a:t>‹#›</a:t>
            </a:fld>
            <a:endParaRPr lang="en-IN"/>
          </a:p>
        </p:txBody>
      </p:sp>
    </p:spTree>
    <p:extLst>
      <p:ext uri="{BB962C8B-B14F-4D97-AF65-F5344CB8AC3E}">
        <p14:creationId xmlns:p14="http://schemas.microsoft.com/office/powerpoint/2010/main" val="3999008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2.wdp"/><Relationship Id="rId7" Type="http://schemas.openxmlformats.org/officeDocument/2006/relationships/image" Target="../media/image11.sv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0.png"/><Relationship Id="rId5" Type="http://schemas.microsoft.com/office/2007/relationships/hdphoto" Target="../media/hdphoto1.wdp"/><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microsoft.com/office/2007/relationships/hdphoto" Target="../media/hdphoto2.wdp"/><Relationship Id="rId7" Type="http://schemas.openxmlformats.org/officeDocument/2006/relationships/diagramColors" Target="../diagrams/colors1.xml"/><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2.xml"/><Relationship Id="rId6" Type="http://schemas.microsoft.com/office/2007/relationships/hdphoto" Target="../media/hdphoto1.wdp"/><Relationship Id="rId5" Type="http://schemas.openxmlformats.org/officeDocument/2006/relationships/image" Target="../media/image2.pn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43230-4D85-644A-EAB9-918050F3E85F}"/>
              </a:ext>
            </a:extLst>
          </p:cNvPr>
          <p:cNvSpPr>
            <a:spLocks noGrp="1"/>
          </p:cNvSpPr>
          <p:nvPr>
            <p:ph type="ctrTitle"/>
          </p:nvPr>
        </p:nvSpPr>
        <p:spPr>
          <a:xfrm>
            <a:off x="1371600" y="1894812"/>
            <a:ext cx="9448800" cy="1825096"/>
          </a:xfrm>
        </p:spPr>
        <p:txBody>
          <a:bodyPr/>
          <a:lstStyle/>
          <a:p>
            <a:pPr algn="ctr"/>
            <a:r>
              <a:rPr lang="en-IN" cap="none" dirty="0">
                <a:solidFill>
                  <a:schemeClr val="accent2"/>
                </a:solidFill>
                <a:latin typeface="Aharoni" panose="02010803020104030203" pitchFamily="2" charset="-79"/>
                <a:cs typeface="Aharoni" panose="02010803020104030203" pitchFamily="2" charset="-79"/>
              </a:rPr>
              <a:t>Amazon Sales Data</a:t>
            </a:r>
          </a:p>
        </p:txBody>
      </p:sp>
      <p:sp>
        <p:nvSpPr>
          <p:cNvPr id="3" name="Subtitle 2">
            <a:extLst>
              <a:ext uri="{FF2B5EF4-FFF2-40B4-BE49-F238E27FC236}">
                <a16:creationId xmlns:a16="http://schemas.microsoft.com/office/drawing/2014/main" id="{EC799161-9C94-3F37-C47A-4768C1214A46}"/>
              </a:ext>
            </a:extLst>
          </p:cNvPr>
          <p:cNvSpPr>
            <a:spLocks noGrp="1"/>
          </p:cNvSpPr>
          <p:nvPr>
            <p:ph type="subTitle" idx="1"/>
          </p:nvPr>
        </p:nvSpPr>
        <p:spPr>
          <a:xfrm>
            <a:off x="8814062" y="5854045"/>
            <a:ext cx="3290740" cy="1003955"/>
          </a:xfrm>
        </p:spPr>
        <p:txBody>
          <a:bodyPr>
            <a:normAutofit fontScale="92500"/>
          </a:bodyPr>
          <a:lstStyle/>
          <a:p>
            <a:pPr algn="ctr"/>
            <a:r>
              <a:rPr lang="en-IN" sz="2800" b="1" dirty="0">
                <a:solidFill>
                  <a:schemeClr val="accent2"/>
                </a:solidFill>
              </a:rPr>
              <a:t>By Pranjal Chavle </a:t>
            </a:r>
            <a:br>
              <a:rPr lang="en-IN" sz="2800" b="1" dirty="0">
                <a:solidFill>
                  <a:schemeClr val="accent2"/>
                </a:solidFill>
              </a:rPr>
            </a:br>
            <a:endParaRPr lang="en-IN" sz="2800" b="1" dirty="0">
              <a:solidFill>
                <a:schemeClr val="accent2"/>
              </a:solidFill>
            </a:endParaRPr>
          </a:p>
        </p:txBody>
      </p:sp>
      <p:sp>
        <p:nvSpPr>
          <p:cNvPr id="4" name="TextBox 3">
            <a:extLst>
              <a:ext uri="{FF2B5EF4-FFF2-40B4-BE49-F238E27FC236}">
                <a16:creationId xmlns:a16="http://schemas.microsoft.com/office/drawing/2014/main" id="{9E6552A5-1370-B232-2A2C-B0A1E5263EDE}"/>
              </a:ext>
            </a:extLst>
          </p:cNvPr>
          <p:cNvSpPr txBox="1"/>
          <p:nvPr/>
        </p:nvSpPr>
        <p:spPr>
          <a:xfrm>
            <a:off x="3917358" y="4433033"/>
            <a:ext cx="4201791" cy="707886"/>
          </a:xfrm>
          <a:prstGeom prst="rect">
            <a:avLst/>
          </a:prstGeom>
          <a:noFill/>
        </p:spPr>
        <p:txBody>
          <a:bodyPr wrap="none" rtlCol="0">
            <a:spAutoFit/>
          </a:bodyPr>
          <a:lstStyle/>
          <a:p>
            <a:r>
              <a:rPr lang="en-IN" sz="4000" dirty="0">
                <a:solidFill>
                  <a:schemeClr val="accent2"/>
                </a:solidFill>
                <a:latin typeface="Aharoni" panose="02010803020104030203" pitchFamily="2" charset="-79"/>
                <a:ea typeface="+mj-ea"/>
                <a:cs typeface="Aharoni" panose="02010803020104030203" pitchFamily="2" charset="-79"/>
              </a:rPr>
              <a:t>Power BI Project</a:t>
            </a:r>
          </a:p>
        </p:txBody>
      </p:sp>
    </p:spTree>
    <p:extLst>
      <p:ext uri="{BB962C8B-B14F-4D97-AF65-F5344CB8AC3E}">
        <p14:creationId xmlns:p14="http://schemas.microsoft.com/office/powerpoint/2010/main" val="6148716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3432AB-D382-F817-A68B-8A577EA3617E}"/>
              </a:ext>
            </a:extLst>
          </p:cNvPr>
          <p:cNvSpPr txBox="1"/>
          <p:nvPr/>
        </p:nvSpPr>
        <p:spPr>
          <a:xfrm>
            <a:off x="946023" y="216614"/>
            <a:ext cx="6096000" cy="646331"/>
          </a:xfrm>
          <a:prstGeom prst="rect">
            <a:avLst/>
          </a:prstGeom>
          <a:noFill/>
        </p:spPr>
        <p:txBody>
          <a:bodyPr wrap="square">
            <a:spAutoFit/>
          </a:bodyPr>
          <a:lstStyle/>
          <a:p>
            <a:pPr marL="685800" indent="-685800">
              <a:buFont typeface="Wingdings" panose="05000000000000000000" pitchFamily="2" charset="2"/>
              <a:buChar char="Ø"/>
            </a:pPr>
            <a:r>
              <a:rPr lang="en-IN" sz="3600" dirty="0">
                <a:solidFill>
                  <a:schemeClr val="accent2"/>
                </a:solidFill>
                <a:latin typeface="+mj-lt"/>
                <a:ea typeface="+mj-ea"/>
                <a:cs typeface="+mj-cs"/>
              </a:rPr>
              <a:t>Dashboard Snapshots</a:t>
            </a:r>
            <a:r>
              <a:rPr lang="en-IN" sz="3600" dirty="0">
                <a:solidFill>
                  <a:schemeClr val="accent2"/>
                </a:solidFill>
              </a:rPr>
              <a:t>: </a:t>
            </a:r>
            <a:endParaRPr lang="en-US" sz="3600" dirty="0"/>
          </a:p>
        </p:txBody>
      </p:sp>
      <p:sp>
        <p:nvSpPr>
          <p:cNvPr id="5" name="Slide Number Placeholder 4">
            <a:extLst>
              <a:ext uri="{FF2B5EF4-FFF2-40B4-BE49-F238E27FC236}">
                <a16:creationId xmlns:a16="http://schemas.microsoft.com/office/drawing/2014/main" id="{CE87636E-E9E1-B6D0-E03C-44954B24C749}"/>
              </a:ext>
            </a:extLst>
          </p:cNvPr>
          <p:cNvSpPr>
            <a:spLocks noGrp="1"/>
          </p:cNvSpPr>
          <p:nvPr>
            <p:ph type="sldNum" sz="quarter" idx="12"/>
          </p:nvPr>
        </p:nvSpPr>
        <p:spPr>
          <a:xfrm>
            <a:off x="11311128" y="6272784"/>
            <a:ext cx="640080" cy="365125"/>
          </a:xfrm>
        </p:spPr>
        <p:txBody>
          <a:bodyPr/>
          <a:lstStyle/>
          <a:p>
            <a:r>
              <a:rPr lang="en-IN" dirty="0"/>
              <a:t>9</a:t>
            </a:r>
          </a:p>
        </p:txBody>
      </p:sp>
      <p:pic>
        <p:nvPicPr>
          <p:cNvPr id="6" name="Picture 5" descr="A close-up of a chart&#10;&#10;AI-generated content may be incorrect.">
            <a:extLst>
              <a:ext uri="{FF2B5EF4-FFF2-40B4-BE49-F238E27FC236}">
                <a16:creationId xmlns:a16="http://schemas.microsoft.com/office/drawing/2014/main" id="{E282DC01-50AE-9D41-F6E1-C17CA1DA51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0518" y="699149"/>
            <a:ext cx="10650963" cy="6158851"/>
          </a:xfrm>
          <a:prstGeom prst="rect">
            <a:avLst/>
          </a:prstGeom>
        </p:spPr>
      </p:pic>
    </p:spTree>
    <p:extLst>
      <p:ext uri="{BB962C8B-B14F-4D97-AF65-F5344CB8AC3E}">
        <p14:creationId xmlns:p14="http://schemas.microsoft.com/office/powerpoint/2010/main" val="16797375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 name="Rectangle 50">
            <a:extLst>
              <a:ext uri="{FF2B5EF4-FFF2-40B4-BE49-F238E27FC236}">
                <a16:creationId xmlns:a16="http://schemas.microsoft.com/office/drawing/2014/main" id="{7049A7D3-684C-4C59-A4B6-7B308A6AD3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D7B1087B-C592-40E7-B532-60B453A2FE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14AE7447-E8F8-4A0F-9E3D-94842BFF88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7" name="Group 56">
            <a:extLst>
              <a:ext uri="{FF2B5EF4-FFF2-40B4-BE49-F238E27FC236}">
                <a16:creationId xmlns:a16="http://schemas.microsoft.com/office/drawing/2014/main" id="{85981F80-69EE-4E2B-82A8-47FDFD7720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9215" y="4068923"/>
            <a:ext cx="1080904" cy="1080902"/>
            <a:chOff x="9685338" y="4460675"/>
            <a:chExt cx="1080904" cy="1080902"/>
          </a:xfrm>
        </p:grpSpPr>
        <p:sp>
          <p:nvSpPr>
            <p:cNvPr id="58" name="Oval 57">
              <a:extLst>
                <a:ext uri="{FF2B5EF4-FFF2-40B4-BE49-F238E27FC236}">
                  <a16:creationId xmlns:a16="http://schemas.microsoft.com/office/drawing/2014/main" id="{46CE0473-0B07-47EE-A016-EBD87F2C8C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59" name="Oval 58">
              <a:extLst>
                <a:ext uri="{FF2B5EF4-FFF2-40B4-BE49-F238E27FC236}">
                  <a16:creationId xmlns:a16="http://schemas.microsoft.com/office/drawing/2014/main" id="{EDD0D1E4-DFCA-4DF0-9D37-571A5F529F0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sp useBgFill="1">
        <p:nvSpPr>
          <p:cNvPr id="61" name="Rectangle 60">
            <a:extLst>
              <a:ext uri="{FF2B5EF4-FFF2-40B4-BE49-F238E27FC236}">
                <a16:creationId xmlns:a16="http://schemas.microsoft.com/office/drawing/2014/main" id="{A2C89EF2-582B-47D7-90AC-9AE630755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88952"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63" name="Rectangle 62">
            <a:extLst>
              <a:ext uri="{FF2B5EF4-FFF2-40B4-BE49-F238E27FC236}">
                <a16:creationId xmlns:a16="http://schemas.microsoft.com/office/drawing/2014/main" id="{0D4A3D59-DBEE-4E5B-A001-010BF0907B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928117"/>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0DDE2981-2FBF-45CD-A9B8-67B8AF591B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41336" y="1110053"/>
            <a:ext cx="6630506" cy="4580301"/>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1">
            <a:extLst>
              <a:ext uri="{FF2B5EF4-FFF2-40B4-BE49-F238E27FC236}">
                <a16:creationId xmlns:a16="http://schemas.microsoft.com/office/drawing/2014/main" id="{40BFC0E6-5C37-2BFD-3BA1-655889108641}"/>
              </a:ext>
            </a:extLst>
          </p:cNvPr>
          <p:cNvSpPr txBox="1">
            <a:spLocks/>
          </p:cNvSpPr>
          <p:nvPr/>
        </p:nvSpPr>
        <p:spPr>
          <a:xfrm>
            <a:off x="4961376" y="1432223"/>
            <a:ext cx="6057144" cy="335797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5400" kern="1200" cap="all" baseline="0">
                <a:blipFill>
                  <a:blip r:embed="rId4">
                    <a:extLst>
                      <a:ext uri="{28A0092B-C50C-407E-A947-70E740481C1C}">
                        <a14:useLocalDpi xmlns:a14="http://schemas.microsoft.com/office/drawing/2010/main" val="0"/>
                      </a:ext>
                    </a:extLst>
                  </a:blip>
                  <a:tile tx="6350" ty="-127000" sx="65000" sy="64000" flip="none" algn="tl"/>
                </a:blipFill>
                <a:latin typeface="+mj-lt"/>
                <a:ea typeface="+mj-ea"/>
                <a:cs typeface="+mj-cs"/>
              </a:defRPr>
            </a:lvl1pPr>
          </a:lstStyle>
          <a:p>
            <a:pPr>
              <a:lnSpc>
                <a:spcPct val="80000"/>
              </a:lnSpc>
              <a:spcAft>
                <a:spcPts val="600"/>
              </a:spcAft>
            </a:pPr>
            <a:r>
              <a:rPr lang="en-US" sz="8000">
                <a:blipFill dpi="0" rotWithShape="1">
                  <a:blip r:embed="rId4"/>
                  <a:srcRect/>
                  <a:tile tx="6350" ty="-127000" sx="65000" sy="64000" flip="none" algn="tl"/>
                </a:blipFill>
              </a:rPr>
              <a:t>Thank You</a:t>
            </a:r>
          </a:p>
        </p:txBody>
      </p:sp>
      <p:sp>
        <p:nvSpPr>
          <p:cNvPr id="67" name="Rectangle 66">
            <a:extLst>
              <a:ext uri="{FF2B5EF4-FFF2-40B4-BE49-F238E27FC236}">
                <a16:creationId xmlns:a16="http://schemas.microsoft.com/office/drawing/2014/main" id="{8E093744-993B-4EA4-A92B-E16F2E790D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20834" y="5780565"/>
            <a:ext cx="10351008"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9" name="Group 68">
            <a:extLst>
              <a:ext uri="{FF2B5EF4-FFF2-40B4-BE49-F238E27FC236}">
                <a16:creationId xmlns:a16="http://schemas.microsoft.com/office/drawing/2014/main" id="{4F53546A-9DFB-4F22-986A-E4813304D56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646920" y="5257800"/>
            <a:ext cx="1080904" cy="1080902"/>
            <a:chOff x="9685338" y="4460675"/>
            <a:chExt cx="1080904" cy="1080902"/>
          </a:xfrm>
        </p:grpSpPr>
        <p:sp>
          <p:nvSpPr>
            <p:cNvPr id="70" name="Oval 69">
              <a:extLst>
                <a:ext uri="{FF2B5EF4-FFF2-40B4-BE49-F238E27FC236}">
                  <a16:creationId xmlns:a16="http://schemas.microsoft.com/office/drawing/2014/main" id="{FAF7A2AB-D149-4AB5-9B07-709914D156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85338" y="4460675"/>
              <a:ext cx="1080904" cy="1080902"/>
            </a:xfrm>
            <a:prstGeom prst="ellipse">
              <a:avLst/>
            </a:prstGeom>
            <a:blipFill dpi="0" rotWithShape="1">
              <a:blip r:embed="rId4">
                <a:duotone>
                  <a:schemeClr val="accent1">
                    <a:shade val="45000"/>
                    <a:satMod val="135000"/>
                  </a:schemeClr>
                  <a:prstClr val="white"/>
                </a:duotone>
              </a:blip>
              <a:srcRect/>
              <a:tile tx="0" ty="0" sx="85000" sy="85000" flip="none" algn="tl"/>
            </a:blipFill>
            <a:ln w="25400" cap="flat" cmpd="sng" algn="ctr">
              <a:no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dirty="0">
                <a:ln>
                  <a:noFill/>
                </a:ln>
                <a:solidFill>
                  <a:prstClr val="white"/>
                </a:solidFill>
                <a:effectLst/>
                <a:uLnTx/>
                <a:uFillTx/>
                <a:latin typeface="Rockwell Extra Bold" pitchFamily="18" charset="0"/>
                <a:ea typeface="+mn-ea"/>
                <a:cs typeface="+mn-cs"/>
              </a:endParaRPr>
            </a:p>
          </p:txBody>
        </p:sp>
        <p:sp>
          <p:nvSpPr>
            <p:cNvPr id="71" name="Oval 70">
              <a:extLst>
                <a:ext uri="{FF2B5EF4-FFF2-40B4-BE49-F238E27FC236}">
                  <a16:creationId xmlns:a16="http://schemas.microsoft.com/office/drawing/2014/main" id="{8035437C-ADA1-410F-914F-CEDE4F1169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793429" y="4568765"/>
              <a:ext cx="864723" cy="864722"/>
            </a:xfrm>
            <a:prstGeom prst="ellipse">
              <a:avLst/>
            </a:prstGeom>
            <a:noFill/>
            <a:ln w="25400" cap="flat" cmpd="sng" algn="ctr">
              <a:solidFill>
                <a:sysClr val="window" lastClr="FFFFFF"/>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a:ea typeface="+mn-ea"/>
                <a:cs typeface="+mn-cs"/>
              </a:endParaRPr>
            </a:p>
          </p:txBody>
        </p:sp>
      </p:grpSp>
      <p:pic>
        <p:nvPicPr>
          <p:cNvPr id="6" name="Graphic 5" descr="Bar graph with upward trend with solid fill">
            <a:extLst>
              <a:ext uri="{FF2B5EF4-FFF2-40B4-BE49-F238E27FC236}">
                <a16:creationId xmlns:a16="http://schemas.microsoft.com/office/drawing/2014/main" id="{1730977F-B3F0-FAFB-27DA-6D6375F8A29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33915" y="1702032"/>
            <a:ext cx="3416725" cy="3416725"/>
          </a:xfrm>
          <a:prstGeom prst="rect">
            <a:avLst/>
          </a:prstGeom>
        </p:spPr>
      </p:pic>
    </p:spTree>
    <p:extLst>
      <p:ext uri="{BB962C8B-B14F-4D97-AF65-F5344CB8AC3E}">
        <p14:creationId xmlns:p14="http://schemas.microsoft.com/office/powerpoint/2010/main" val="1866079878"/>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6E897-3D32-6116-81E8-643A43BAF13D}"/>
              </a:ext>
            </a:extLst>
          </p:cNvPr>
          <p:cNvSpPr>
            <a:spLocks noGrp="1"/>
          </p:cNvSpPr>
          <p:nvPr>
            <p:ph type="title"/>
          </p:nvPr>
        </p:nvSpPr>
        <p:spPr>
          <a:xfrm>
            <a:off x="1069848" y="484632"/>
            <a:ext cx="10058400" cy="1609344"/>
          </a:xfrm>
        </p:spPr>
        <p:txBody>
          <a:bodyPr>
            <a:normAutofit/>
          </a:bodyPr>
          <a:lstStyle/>
          <a:p>
            <a:r>
              <a:rPr lang="en-IN" cap="none" dirty="0">
                <a:solidFill>
                  <a:schemeClr val="accent2"/>
                </a:solidFill>
              </a:rPr>
              <a:t>	Table of Contents</a:t>
            </a:r>
          </a:p>
        </p:txBody>
      </p:sp>
      <p:sp>
        <p:nvSpPr>
          <p:cNvPr id="20" name="Rectangle 19">
            <a:extLst>
              <a:ext uri="{FF2B5EF4-FFF2-40B4-BE49-F238E27FC236}">
                <a16:creationId xmlns:a16="http://schemas.microsoft.com/office/drawing/2014/main" id="{3FD711E9-7F79-40A9-8D9E-4AE293C154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6800" y="2013293"/>
            <a:ext cx="10058400"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4">
            <a:extLst>
              <a:ext uri="{FF2B5EF4-FFF2-40B4-BE49-F238E27FC236}">
                <a16:creationId xmlns:a16="http://schemas.microsoft.com/office/drawing/2014/main" id="{ACB1173B-8750-FA93-7166-8728B7DC8B9F}"/>
              </a:ext>
            </a:extLst>
          </p:cNvPr>
          <p:cNvSpPr>
            <a:spLocks noGrp="1"/>
          </p:cNvSpPr>
          <p:nvPr>
            <p:ph type="sldNum" sz="quarter" idx="12"/>
          </p:nvPr>
        </p:nvSpPr>
        <p:spPr>
          <a:xfrm>
            <a:off x="11311128" y="6272784"/>
            <a:ext cx="640080" cy="365125"/>
          </a:xfrm>
        </p:spPr>
        <p:txBody>
          <a:bodyPr>
            <a:normAutofit/>
          </a:bodyPr>
          <a:lstStyle/>
          <a:p>
            <a:pPr>
              <a:spcAft>
                <a:spcPts val="600"/>
              </a:spcAft>
            </a:pPr>
            <a:r>
              <a:rPr lang="en-IN"/>
              <a:t>1</a:t>
            </a:r>
          </a:p>
        </p:txBody>
      </p:sp>
      <p:graphicFrame>
        <p:nvGraphicFramePr>
          <p:cNvPr id="21" name="Content Placeholder 5">
            <a:extLst>
              <a:ext uri="{FF2B5EF4-FFF2-40B4-BE49-F238E27FC236}">
                <a16:creationId xmlns:a16="http://schemas.microsoft.com/office/drawing/2014/main" id="{80AD5DD8-39F4-3BC7-790B-0F16003EFC75}"/>
              </a:ext>
            </a:extLst>
          </p:cNvPr>
          <p:cNvGraphicFramePr>
            <a:graphicFrameLocks noGrp="1"/>
          </p:cNvGraphicFramePr>
          <p:nvPr>
            <p:ph idx="1"/>
            <p:extLst>
              <p:ext uri="{D42A27DB-BD31-4B8C-83A1-F6EECF244321}">
                <p14:modId xmlns:p14="http://schemas.microsoft.com/office/powerpoint/2010/main" val="718243742"/>
              </p:ext>
            </p:extLst>
          </p:nvPr>
        </p:nvGraphicFramePr>
        <p:xfrm>
          <a:off x="1069975" y="2385390"/>
          <a:ext cx="10058400" cy="3617845"/>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4747402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1E44B-F40A-001C-8DE8-A22973ABC25E}"/>
              </a:ext>
            </a:extLst>
          </p:cNvPr>
          <p:cNvSpPr>
            <a:spLocks noGrp="1"/>
          </p:cNvSpPr>
          <p:nvPr>
            <p:ph type="title"/>
          </p:nvPr>
        </p:nvSpPr>
        <p:spPr/>
        <p:txBody>
          <a:bodyPr>
            <a:normAutofit/>
          </a:bodyPr>
          <a:lstStyle/>
          <a:p>
            <a:pPr algn="ctr"/>
            <a:r>
              <a:rPr lang="en-IN" sz="4900" cap="none" dirty="0">
                <a:solidFill>
                  <a:schemeClr val="accent2"/>
                </a:solidFill>
              </a:rPr>
              <a:t>Project</a:t>
            </a:r>
            <a:r>
              <a:rPr lang="en-IN" sz="4000" cap="none" dirty="0">
                <a:solidFill>
                  <a:schemeClr val="accent2"/>
                </a:solidFill>
                <a:latin typeface="Rockwell" panose="02060603020205020403" pitchFamily="18" charset="0"/>
              </a:rPr>
              <a:t> </a:t>
            </a:r>
            <a:r>
              <a:rPr lang="en-IN" sz="4000" dirty="0">
                <a:solidFill>
                  <a:schemeClr val="accent2"/>
                </a:solidFill>
                <a:latin typeface="Rockwell" panose="02060603020205020403" pitchFamily="18" charset="0"/>
              </a:rPr>
              <a:t>: </a:t>
            </a:r>
            <a:r>
              <a:rPr lang="en-IN" sz="4900" cap="none" dirty="0">
                <a:solidFill>
                  <a:schemeClr val="accent2"/>
                </a:solidFill>
              </a:rPr>
              <a:t>Analyzing</a:t>
            </a:r>
            <a:r>
              <a:rPr lang="en-IN" sz="4000" cap="none" dirty="0">
                <a:solidFill>
                  <a:schemeClr val="accent2"/>
                </a:solidFill>
                <a:latin typeface="Rockwell" panose="02060603020205020403" pitchFamily="18" charset="0"/>
              </a:rPr>
              <a:t> </a:t>
            </a:r>
            <a:r>
              <a:rPr lang="en-IN" sz="4900" cap="none" dirty="0">
                <a:solidFill>
                  <a:schemeClr val="accent2"/>
                </a:solidFill>
              </a:rPr>
              <a:t>Amazon</a:t>
            </a:r>
            <a:r>
              <a:rPr lang="en-IN" sz="4000" cap="none" dirty="0">
                <a:solidFill>
                  <a:schemeClr val="accent2"/>
                </a:solidFill>
                <a:latin typeface="Rockwell" panose="02060603020205020403" pitchFamily="18" charset="0"/>
              </a:rPr>
              <a:t> </a:t>
            </a:r>
            <a:r>
              <a:rPr lang="en-IN" sz="4900" cap="none" dirty="0">
                <a:solidFill>
                  <a:schemeClr val="accent2"/>
                </a:solidFill>
              </a:rPr>
              <a:t>Sales</a:t>
            </a:r>
            <a:r>
              <a:rPr lang="en-IN" sz="4000" cap="none" dirty="0">
                <a:solidFill>
                  <a:schemeClr val="accent2"/>
                </a:solidFill>
                <a:latin typeface="Rockwell" panose="02060603020205020403" pitchFamily="18" charset="0"/>
              </a:rPr>
              <a:t> </a:t>
            </a:r>
            <a:r>
              <a:rPr lang="en-IN" sz="4900" cap="none" dirty="0">
                <a:solidFill>
                  <a:schemeClr val="accent2"/>
                </a:solidFill>
              </a:rPr>
              <a:t>Data</a:t>
            </a:r>
            <a:br>
              <a:rPr lang="en-IN" dirty="0"/>
            </a:br>
            <a:endParaRPr lang="en-IN" dirty="0"/>
          </a:p>
        </p:txBody>
      </p:sp>
      <p:sp>
        <p:nvSpPr>
          <p:cNvPr id="3" name="Content Placeholder 2">
            <a:extLst>
              <a:ext uri="{FF2B5EF4-FFF2-40B4-BE49-F238E27FC236}">
                <a16:creationId xmlns:a16="http://schemas.microsoft.com/office/drawing/2014/main" id="{2C49BE7C-EDE9-E90D-BE98-3FBDD39CAF09}"/>
              </a:ext>
            </a:extLst>
          </p:cNvPr>
          <p:cNvSpPr>
            <a:spLocks noGrp="1"/>
          </p:cNvSpPr>
          <p:nvPr>
            <p:ph idx="1"/>
          </p:nvPr>
        </p:nvSpPr>
        <p:spPr>
          <a:xfrm>
            <a:off x="1069848" y="2962275"/>
            <a:ext cx="10058400" cy="3033172"/>
          </a:xfrm>
          <a:noFill/>
        </p:spPr>
        <p:txBody>
          <a:bodyPr/>
          <a:lstStyle/>
          <a:p>
            <a:pPr marL="0" indent="0" algn="just">
              <a:lnSpc>
                <a:spcPct val="150000"/>
              </a:lnSpc>
              <a:buNone/>
            </a:pPr>
            <a:r>
              <a:rPr lang="en-US" dirty="0"/>
              <a:t>Sales management has gained importance to meet increasing competition and the need for improved methods of distribution to reduce cost and to increase profits. Sales management today is the most important function in a commercial and business enterprise.  </a:t>
            </a:r>
          </a:p>
          <a:p>
            <a:pPr marL="0" indent="0" algn="just">
              <a:lnSpc>
                <a:spcPct val="150000"/>
              </a:lnSpc>
              <a:buNone/>
            </a:pPr>
            <a:r>
              <a:rPr lang="en-US" dirty="0"/>
              <a:t>Do ETL: Extract-Transform-Load some Amazon dataset and find Sales-trend -&gt; month-wise, year-wise, yearly-month-wise</a:t>
            </a:r>
            <a:endParaRPr lang="en-IN" dirty="0"/>
          </a:p>
        </p:txBody>
      </p:sp>
      <p:sp>
        <p:nvSpPr>
          <p:cNvPr id="6" name="TextBox 5">
            <a:extLst>
              <a:ext uri="{FF2B5EF4-FFF2-40B4-BE49-F238E27FC236}">
                <a16:creationId xmlns:a16="http://schemas.microsoft.com/office/drawing/2014/main" id="{8E9EBC6D-E7A8-E153-EB2B-C0D61B0D20AE}"/>
              </a:ext>
            </a:extLst>
          </p:cNvPr>
          <p:cNvSpPr txBox="1"/>
          <p:nvPr/>
        </p:nvSpPr>
        <p:spPr>
          <a:xfrm>
            <a:off x="1069848" y="2204960"/>
            <a:ext cx="6096000" cy="646331"/>
          </a:xfrm>
          <a:prstGeom prst="rect">
            <a:avLst/>
          </a:prstGeom>
          <a:noFill/>
        </p:spPr>
        <p:txBody>
          <a:bodyPr wrap="square">
            <a:spAutoFit/>
          </a:bodyPr>
          <a:lstStyle/>
          <a:p>
            <a:pPr marL="685800" indent="-685800">
              <a:buFont typeface="Wingdings" panose="05000000000000000000" pitchFamily="2" charset="2"/>
              <a:buChar char="Ø"/>
            </a:pPr>
            <a:r>
              <a:rPr lang="en-IN" sz="3600" dirty="0">
                <a:solidFill>
                  <a:schemeClr val="accent2"/>
                </a:solidFill>
                <a:latin typeface="+mj-lt"/>
                <a:ea typeface="+mj-ea"/>
                <a:cs typeface="+mj-cs"/>
              </a:rPr>
              <a:t>Problem</a:t>
            </a:r>
            <a:r>
              <a:rPr lang="en-IN" sz="3600" dirty="0">
                <a:solidFill>
                  <a:schemeClr val="accent2"/>
                </a:solidFill>
              </a:rPr>
              <a:t> </a:t>
            </a:r>
            <a:r>
              <a:rPr lang="en-IN" sz="3600" dirty="0">
                <a:solidFill>
                  <a:schemeClr val="accent2"/>
                </a:solidFill>
                <a:latin typeface="+mj-lt"/>
                <a:ea typeface="+mj-ea"/>
                <a:cs typeface="+mj-cs"/>
              </a:rPr>
              <a:t>Statement</a:t>
            </a:r>
            <a:r>
              <a:rPr lang="en-IN" sz="3600" dirty="0">
                <a:solidFill>
                  <a:schemeClr val="accent2"/>
                </a:solidFill>
              </a:rPr>
              <a:t>: </a:t>
            </a:r>
            <a:endParaRPr lang="en-US" sz="3600" dirty="0"/>
          </a:p>
        </p:txBody>
      </p:sp>
      <p:sp>
        <p:nvSpPr>
          <p:cNvPr id="7" name="Slide Number Placeholder 4">
            <a:extLst>
              <a:ext uri="{FF2B5EF4-FFF2-40B4-BE49-F238E27FC236}">
                <a16:creationId xmlns:a16="http://schemas.microsoft.com/office/drawing/2014/main" id="{E4C11319-689A-0645-81F7-446E3F41A2E6}"/>
              </a:ext>
            </a:extLst>
          </p:cNvPr>
          <p:cNvSpPr>
            <a:spLocks noGrp="1"/>
          </p:cNvSpPr>
          <p:nvPr>
            <p:ph type="sldNum" sz="quarter" idx="12"/>
          </p:nvPr>
        </p:nvSpPr>
        <p:spPr>
          <a:xfrm>
            <a:off x="11311128" y="6272784"/>
            <a:ext cx="640080" cy="365125"/>
          </a:xfrm>
        </p:spPr>
        <p:txBody>
          <a:bodyPr/>
          <a:lstStyle/>
          <a:p>
            <a:r>
              <a:rPr lang="en-IN" dirty="0"/>
              <a:t>2</a:t>
            </a:r>
          </a:p>
        </p:txBody>
      </p:sp>
    </p:spTree>
    <p:extLst>
      <p:ext uri="{BB962C8B-B14F-4D97-AF65-F5344CB8AC3E}">
        <p14:creationId xmlns:p14="http://schemas.microsoft.com/office/powerpoint/2010/main" val="25555680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9B6D25C7-1CD8-30A9-40C6-466F991F23BA}"/>
              </a:ext>
            </a:extLst>
          </p:cNvPr>
          <p:cNvSpPr>
            <a:spLocks noGrp="1" noChangeArrowheads="1"/>
          </p:cNvSpPr>
          <p:nvPr>
            <p:ph idx="1"/>
          </p:nvPr>
        </p:nvSpPr>
        <p:spPr bwMode="auto">
          <a:xfrm>
            <a:off x="981074" y="1643995"/>
            <a:ext cx="10344151" cy="4651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accent2"/>
                </a:solidFill>
                <a:effectLst/>
              </a:rPr>
              <a:t>Region</a:t>
            </a:r>
            <a:r>
              <a:rPr kumimoji="0" lang="en-US" altLang="en-US" b="0" i="0" u="none" strike="noStrike" cap="none" normalizeH="0" baseline="0" dirty="0">
                <a:ln>
                  <a:noFill/>
                </a:ln>
                <a:solidFill>
                  <a:schemeClr val="accent2"/>
                </a:solidFill>
                <a:effectLst/>
              </a:rPr>
              <a:t>: </a:t>
            </a:r>
            <a:r>
              <a:rPr kumimoji="0" lang="en-US" altLang="en-US" b="0" i="0" u="none" strike="noStrike" cap="none" normalizeH="0" baseline="0" dirty="0">
                <a:ln>
                  <a:noFill/>
                </a:ln>
                <a:solidFill>
                  <a:schemeClr val="tx1"/>
                </a:solidFill>
                <a:effectLst/>
              </a:rPr>
              <a:t>The geographical area where the sales transaction took place (e.g., North America, Europe, Asia).</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accent2"/>
                </a:solidFill>
                <a:effectLst/>
              </a:rPr>
              <a:t>Country</a:t>
            </a:r>
            <a:r>
              <a:rPr kumimoji="0" lang="en-US" altLang="en-US" b="0" i="0" u="none" strike="noStrike" cap="none" normalizeH="0" baseline="0" dirty="0">
                <a:ln>
                  <a:noFill/>
                </a:ln>
                <a:solidFill>
                  <a:schemeClr val="accent2"/>
                </a:solidFill>
                <a:effectLst/>
              </a:rPr>
              <a:t>: </a:t>
            </a:r>
            <a:r>
              <a:rPr kumimoji="0" lang="en-US" altLang="en-US" b="0" i="0" u="none" strike="noStrike" cap="none" normalizeH="0" baseline="0" dirty="0">
                <a:ln>
                  <a:noFill/>
                </a:ln>
                <a:solidFill>
                  <a:schemeClr val="tx1"/>
                </a:solidFill>
                <a:effectLst/>
              </a:rPr>
              <a:t>The specific country within the region where the sales transaction occurred.</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accent2"/>
                </a:solidFill>
                <a:effectLst/>
              </a:rPr>
              <a:t>Item Type</a:t>
            </a:r>
            <a:r>
              <a:rPr kumimoji="0" lang="en-US" altLang="en-US" b="0" i="0" u="none" strike="noStrike" cap="none" normalizeH="0" baseline="0" dirty="0">
                <a:ln>
                  <a:noFill/>
                </a:ln>
                <a:solidFill>
                  <a:schemeClr val="accent2"/>
                </a:solidFill>
                <a:effectLst/>
              </a:rPr>
              <a:t>:</a:t>
            </a:r>
            <a:r>
              <a:rPr kumimoji="0" lang="en-US" altLang="en-US" b="0" i="0" u="none" strike="noStrike" cap="none" normalizeH="0" baseline="0" dirty="0">
                <a:ln>
                  <a:noFill/>
                </a:ln>
                <a:solidFill>
                  <a:schemeClr val="tx1"/>
                </a:solidFill>
                <a:effectLst/>
              </a:rPr>
              <a:t> The category or type of item sold (e.g., </a:t>
            </a:r>
            <a:r>
              <a:rPr kumimoji="0" lang="en-IN" altLang="en-US" b="0" i="0" u="none" strike="noStrike" cap="none" normalizeH="0" baseline="0" dirty="0">
                <a:ln>
                  <a:noFill/>
                </a:ln>
                <a:solidFill>
                  <a:schemeClr val="tx1"/>
                </a:solidFill>
                <a:effectLst/>
              </a:rPr>
              <a:t>vegetables</a:t>
            </a:r>
            <a:r>
              <a:rPr kumimoji="0" lang="en-US" altLang="en-US" b="0" i="0" u="none" strike="noStrike" cap="none" normalizeH="0" baseline="0" dirty="0">
                <a:ln>
                  <a:noFill/>
                </a:ln>
                <a:solidFill>
                  <a:schemeClr val="tx1"/>
                </a:solidFill>
                <a:effectLst/>
              </a:rPr>
              <a:t>, clothing, Baby Food).</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accent2"/>
                </a:solidFill>
                <a:effectLst/>
              </a:rPr>
              <a:t>Sales Channel</a:t>
            </a:r>
            <a:r>
              <a:rPr kumimoji="0" lang="en-US" altLang="en-US" b="0" i="0" u="none" strike="noStrike" cap="none" normalizeH="0" baseline="0" dirty="0">
                <a:ln>
                  <a:noFill/>
                </a:ln>
                <a:solidFill>
                  <a:schemeClr val="accent2"/>
                </a:solidFill>
                <a:effectLst/>
              </a:rPr>
              <a:t>: </a:t>
            </a:r>
            <a:r>
              <a:rPr kumimoji="0" lang="en-US" altLang="en-US" b="0" i="0" u="none" strike="noStrike" cap="none" normalizeH="0" baseline="0" dirty="0">
                <a:ln>
                  <a:noFill/>
                </a:ln>
                <a:solidFill>
                  <a:schemeClr val="tx1"/>
                </a:solidFill>
                <a:effectLst/>
              </a:rPr>
              <a:t>The medium through which the sale was made (e.g., online, offline).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accent2"/>
                </a:solidFill>
                <a:effectLst/>
              </a:rPr>
              <a:t>Order Priority</a:t>
            </a:r>
            <a:r>
              <a:rPr kumimoji="0" lang="en-US" altLang="en-US" b="0" i="0" u="none" strike="noStrike" cap="none" normalizeH="0" baseline="0" dirty="0">
                <a:ln>
                  <a:noFill/>
                </a:ln>
                <a:solidFill>
                  <a:schemeClr val="accent2"/>
                </a:solidFill>
                <a:effectLst/>
              </a:rPr>
              <a:t>: </a:t>
            </a:r>
            <a:r>
              <a:rPr kumimoji="0" lang="en-US" altLang="en-US" b="0" i="0" u="none" strike="noStrike" cap="none" normalizeH="0" baseline="0" dirty="0">
                <a:ln>
                  <a:noFill/>
                </a:ln>
                <a:solidFill>
                  <a:schemeClr val="tx1"/>
                </a:solidFill>
                <a:effectLst/>
              </a:rPr>
              <a:t>The priority level assigned to the order (e.g., high, medium, low),  which might affect processing and shipping times.</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accent2"/>
                </a:solidFill>
                <a:effectLst/>
              </a:rPr>
              <a:t>Order Date</a:t>
            </a:r>
            <a:r>
              <a:rPr kumimoji="0" lang="en-US" altLang="en-US" b="0" i="0" u="none" strike="noStrike" cap="none" normalizeH="0" baseline="0" dirty="0">
                <a:ln>
                  <a:noFill/>
                </a:ln>
                <a:solidFill>
                  <a:schemeClr val="accent2"/>
                </a:solidFill>
                <a:effectLst/>
              </a:rPr>
              <a:t>: </a:t>
            </a:r>
            <a:r>
              <a:rPr kumimoji="0" lang="en-US" altLang="en-US" b="0" i="0" u="none" strike="noStrike" cap="none" normalizeH="0" baseline="0" dirty="0">
                <a:ln>
                  <a:noFill/>
                </a:ln>
                <a:solidFill>
                  <a:schemeClr val="tx1"/>
                </a:solidFill>
                <a:effectLst/>
              </a:rPr>
              <a:t>The date on which the order was placed by the customer.</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accent2"/>
                </a:solidFill>
                <a:effectLst/>
              </a:rPr>
              <a:t>Order ID</a:t>
            </a:r>
            <a:r>
              <a:rPr kumimoji="0" lang="en-US" altLang="en-US" b="0" i="0" u="none" strike="noStrike" cap="none" normalizeH="0" baseline="0" dirty="0">
                <a:ln>
                  <a:noFill/>
                </a:ln>
                <a:solidFill>
                  <a:schemeClr val="accent2"/>
                </a:solidFill>
                <a:effectLst/>
              </a:rPr>
              <a:t>: </a:t>
            </a:r>
            <a:r>
              <a:rPr kumimoji="0" lang="en-US" altLang="en-US" b="0" i="0" u="none" strike="noStrike" cap="none" normalizeH="0" baseline="0" dirty="0">
                <a:ln>
                  <a:noFill/>
                </a:ln>
                <a:solidFill>
                  <a:schemeClr val="tx1"/>
                </a:solidFill>
                <a:effectLst/>
              </a:rPr>
              <a:t>A unique identifier assigned to each order for tracking purposes.</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5BFB006A-B576-BA3B-A8E5-FEABB6A8C0D8}"/>
              </a:ext>
            </a:extLst>
          </p:cNvPr>
          <p:cNvSpPr txBox="1"/>
          <p:nvPr/>
        </p:nvSpPr>
        <p:spPr>
          <a:xfrm>
            <a:off x="981074" y="997664"/>
            <a:ext cx="6096000" cy="646331"/>
          </a:xfrm>
          <a:prstGeom prst="rect">
            <a:avLst/>
          </a:prstGeom>
          <a:noFill/>
        </p:spPr>
        <p:txBody>
          <a:bodyPr wrap="square">
            <a:spAutoFit/>
          </a:bodyPr>
          <a:lstStyle/>
          <a:p>
            <a:pPr marL="685800" indent="-685800">
              <a:buFont typeface="Wingdings" panose="05000000000000000000" pitchFamily="2" charset="2"/>
              <a:buChar char="Ø"/>
            </a:pPr>
            <a:r>
              <a:rPr lang="en-IN" sz="3600" dirty="0">
                <a:solidFill>
                  <a:schemeClr val="accent2"/>
                </a:solidFill>
                <a:latin typeface="+mj-lt"/>
                <a:ea typeface="+mj-ea"/>
                <a:cs typeface="+mj-cs"/>
              </a:rPr>
              <a:t>Variable</a:t>
            </a:r>
            <a:r>
              <a:rPr lang="en-IN" sz="3600" dirty="0">
                <a:solidFill>
                  <a:schemeClr val="accent2"/>
                </a:solidFill>
              </a:rPr>
              <a:t> </a:t>
            </a:r>
            <a:r>
              <a:rPr lang="en-IN" sz="3600" dirty="0">
                <a:solidFill>
                  <a:schemeClr val="accent2"/>
                </a:solidFill>
                <a:latin typeface="+mj-lt"/>
                <a:ea typeface="+mj-ea"/>
                <a:cs typeface="+mj-cs"/>
              </a:rPr>
              <a:t>Description</a:t>
            </a:r>
            <a:r>
              <a:rPr lang="en-IN" sz="3600" dirty="0">
                <a:solidFill>
                  <a:schemeClr val="accent2"/>
                </a:solidFill>
              </a:rPr>
              <a:t>: </a:t>
            </a:r>
            <a:endParaRPr lang="en-US" sz="3600" dirty="0"/>
          </a:p>
        </p:txBody>
      </p:sp>
      <p:sp>
        <p:nvSpPr>
          <p:cNvPr id="10" name="Slide Number Placeholder 4">
            <a:extLst>
              <a:ext uri="{FF2B5EF4-FFF2-40B4-BE49-F238E27FC236}">
                <a16:creationId xmlns:a16="http://schemas.microsoft.com/office/drawing/2014/main" id="{C29CD3C4-E5F8-3D4E-23F3-100116152705}"/>
              </a:ext>
            </a:extLst>
          </p:cNvPr>
          <p:cNvSpPr>
            <a:spLocks noGrp="1"/>
          </p:cNvSpPr>
          <p:nvPr>
            <p:ph type="sldNum" sz="quarter" idx="12"/>
          </p:nvPr>
        </p:nvSpPr>
        <p:spPr>
          <a:xfrm>
            <a:off x="11311128" y="6272784"/>
            <a:ext cx="640080" cy="365125"/>
          </a:xfrm>
        </p:spPr>
        <p:txBody>
          <a:bodyPr/>
          <a:lstStyle/>
          <a:p>
            <a:r>
              <a:rPr lang="en-IN" dirty="0"/>
              <a:t>3</a:t>
            </a:r>
          </a:p>
        </p:txBody>
      </p:sp>
    </p:spTree>
    <p:extLst>
      <p:ext uri="{BB962C8B-B14F-4D97-AF65-F5344CB8AC3E}">
        <p14:creationId xmlns:p14="http://schemas.microsoft.com/office/powerpoint/2010/main" val="1155240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CF7D6E-484F-3328-4049-3C9500EFBBFF}"/>
              </a:ext>
            </a:extLst>
          </p:cNvPr>
          <p:cNvSpPr>
            <a:spLocks noGrp="1"/>
          </p:cNvSpPr>
          <p:nvPr>
            <p:ph idx="1"/>
          </p:nvPr>
        </p:nvSpPr>
        <p:spPr>
          <a:xfrm>
            <a:off x="1069848" y="1819274"/>
            <a:ext cx="10342800" cy="4651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ormAutofit lnSpcReduction="10000"/>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accent2"/>
                </a:solidFill>
                <a:effectLst/>
                <a:latin typeface="Rockwell" panose="02060603020205020403" pitchFamily="18" charset="0"/>
              </a:rPr>
              <a:t>Ship Date</a:t>
            </a:r>
            <a:r>
              <a:rPr kumimoji="0" lang="en-US" altLang="en-US" sz="2000" b="0" i="0" u="none" strike="noStrike" cap="none" normalizeH="0" baseline="0" dirty="0">
                <a:ln>
                  <a:noFill/>
                </a:ln>
                <a:solidFill>
                  <a:schemeClr val="accent2"/>
                </a:solidFill>
                <a:effectLst/>
                <a:latin typeface="Rockwell" panose="02060603020205020403" pitchFamily="18" charset="0"/>
              </a:rPr>
              <a:t>: </a:t>
            </a:r>
            <a:r>
              <a:rPr kumimoji="0" lang="en-US" altLang="en-US" sz="2000" b="0" i="0" u="none" strike="noStrike" cap="none" normalizeH="0" baseline="0" dirty="0">
                <a:ln>
                  <a:noFill/>
                </a:ln>
                <a:solidFill>
                  <a:schemeClr val="tx1"/>
                </a:solidFill>
                <a:effectLst/>
                <a:latin typeface="Rockwell" panose="02060603020205020403" pitchFamily="18" charset="0"/>
              </a:rPr>
              <a:t>The date on which the order was shipped to the customer.</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accent2"/>
                </a:solidFill>
                <a:effectLst/>
                <a:latin typeface="Rockwell" panose="02060603020205020403" pitchFamily="18" charset="0"/>
              </a:rPr>
              <a:t>Units Sold</a:t>
            </a:r>
            <a:r>
              <a:rPr kumimoji="0" lang="en-US" altLang="en-US" sz="2000" b="0" i="0" u="none" strike="noStrike" cap="none" normalizeH="0" baseline="0" dirty="0">
                <a:ln>
                  <a:noFill/>
                </a:ln>
                <a:solidFill>
                  <a:schemeClr val="accent2"/>
                </a:solidFill>
                <a:effectLst/>
                <a:latin typeface="Rockwell" panose="02060603020205020403" pitchFamily="18" charset="0"/>
              </a:rPr>
              <a:t>: </a:t>
            </a:r>
            <a:r>
              <a:rPr kumimoji="0" lang="en-US" altLang="en-US" sz="2000" b="0" i="0" u="none" strike="noStrike" cap="none" normalizeH="0" baseline="0" dirty="0">
                <a:ln>
                  <a:noFill/>
                </a:ln>
                <a:solidFill>
                  <a:schemeClr val="tx1"/>
                </a:solidFill>
                <a:effectLst/>
                <a:latin typeface="Rockwell" panose="02060603020205020403" pitchFamily="18" charset="0"/>
              </a:rPr>
              <a:t>The number of units of the item sold in the transaction.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accent2"/>
                </a:solidFill>
                <a:effectLst/>
                <a:latin typeface="Rockwell" panose="02060603020205020403" pitchFamily="18" charset="0"/>
              </a:rPr>
              <a:t>Unit Price</a:t>
            </a:r>
            <a:r>
              <a:rPr kumimoji="0" lang="en-US" altLang="en-US" sz="2000" b="0" i="0" u="none" strike="noStrike" cap="none" normalizeH="0" baseline="0" dirty="0">
                <a:ln>
                  <a:noFill/>
                </a:ln>
                <a:solidFill>
                  <a:schemeClr val="accent2"/>
                </a:solidFill>
                <a:effectLst/>
                <a:latin typeface="Rockwell" panose="02060603020205020403" pitchFamily="18" charset="0"/>
              </a:rPr>
              <a:t>: </a:t>
            </a:r>
            <a:r>
              <a:rPr kumimoji="0" lang="en-US" altLang="en-US" sz="2000" b="0" i="0" u="none" strike="noStrike" cap="none" normalizeH="0" baseline="0" dirty="0">
                <a:ln>
                  <a:noFill/>
                </a:ln>
                <a:solidFill>
                  <a:schemeClr val="tx1"/>
                </a:solidFill>
                <a:effectLst/>
                <a:latin typeface="Rockwell" panose="02060603020205020403" pitchFamily="18" charset="0"/>
              </a:rPr>
              <a:t>The price per unit of the item sold.</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accent2"/>
                </a:solidFill>
                <a:effectLst/>
                <a:latin typeface="Rockwell" panose="02060603020205020403" pitchFamily="18" charset="0"/>
              </a:rPr>
              <a:t>Unit Cost</a:t>
            </a:r>
            <a:r>
              <a:rPr kumimoji="0" lang="en-US" altLang="en-US" sz="2000" b="0" i="0" u="none" strike="noStrike" cap="none" normalizeH="0" baseline="0" dirty="0">
                <a:ln>
                  <a:noFill/>
                </a:ln>
                <a:solidFill>
                  <a:schemeClr val="accent2"/>
                </a:solidFill>
                <a:effectLst/>
                <a:latin typeface="Rockwell" panose="02060603020205020403" pitchFamily="18" charset="0"/>
              </a:rPr>
              <a:t>: </a:t>
            </a:r>
            <a:r>
              <a:rPr kumimoji="0" lang="en-US" altLang="en-US" sz="2000" b="0" i="0" u="none" strike="noStrike" cap="none" normalizeH="0" baseline="0" dirty="0">
                <a:ln>
                  <a:noFill/>
                </a:ln>
                <a:solidFill>
                  <a:schemeClr val="tx1"/>
                </a:solidFill>
                <a:effectLst/>
                <a:latin typeface="Rockwell" panose="02060603020205020403" pitchFamily="18" charset="0"/>
              </a:rPr>
              <a:t>The cost incurred by Amazon for each unit of the item.</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accent2"/>
                </a:solidFill>
                <a:effectLst/>
                <a:latin typeface="Rockwell" panose="02060603020205020403" pitchFamily="18" charset="0"/>
              </a:rPr>
              <a:t>Total Revenue</a:t>
            </a:r>
            <a:r>
              <a:rPr kumimoji="0" lang="en-US" altLang="en-US" sz="2000" b="0" i="0" u="none" strike="noStrike" cap="none" normalizeH="0" baseline="0" dirty="0">
                <a:ln>
                  <a:noFill/>
                </a:ln>
                <a:solidFill>
                  <a:schemeClr val="accent2"/>
                </a:solidFill>
                <a:effectLst/>
                <a:latin typeface="Rockwell" panose="02060603020205020403" pitchFamily="18" charset="0"/>
              </a:rPr>
              <a:t>: </a:t>
            </a:r>
            <a:r>
              <a:rPr kumimoji="0" lang="en-US" altLang="en-US" sz="2000" b="0" i="0" u="none" strike="noStrike" cap="none" normalizeH="0" baseline="0" dirty="0">
                <a:ln>
                  <a:noFill/>
                </a:ln>
                <a:solidFill>
                  <a:schemeClr val="tx1"/>
                </a:solidFill>
                <a:effectLst/>
                <a:latin typeface="Rockwell" panose="02060603020205020403" pitchFamily="18" charset="0"/>
              </a:rPr>
              <a:t>The total revenue generated from the sale, calculated as Units Sold multiplied by Unit Price.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accent2"/>
                </a:solidFill>
                <a:effectLst/>
                <a:latin typeface="Rockwell" panose="02060603020205020403" pitchFamily="18" charset="0"/>
              </a:rPr>
              <a:t>Total Cost</a:t>
            </a:r>
            <a:r>
              <a:rPr kumimoji="0" lang="en-US" altLang="en-US" sz="2000" b="0" i="0" u="none" strike="noStrike" cap="none" normalizeH="0" baseline="0" dirty="0">
                <a:ln>
                  <a:noFill/>
                </a:ln>
                <a:solidFill>
                  <a:schemeClr val="accent2"/>
                </a:solidFill>
                <a:effectLst/>
                <a:latin typeface="Rockwell" panose="02060603020205020403" pitchFamily="18" charset="0"/>
              </a:rPr>
              <a:t>: </a:t>
            </a:r>
            <a:r>
              <a:rPr kumimoji="0" lang="en-US" altLang="en-US" sz="2000" b="0" i="0" u="none" strike="noStrike" cap="none" normalizeH="0" baseline="0" dirty="0">
                <a:ln>
                  <a:noFill/>
                </a:ln>
                <a:solidFill>
                  <a:schemeClr val="tx1"/>
                </a:solidFill>
                <a:effectLst/>
                <a:latin typeface="Rockwell" panose="02060603020205020403" pitchFamily="18" charset="0"/>
              </a:rPr>
              <a:t>The total cost incurred for the sold units, calculated as Units Sold multiplied by Unit Cost.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000" b="1" i="0" u="none" strike="noStrike" cap="none" normalizeH="0" baseline="0" dirty="0">
                <a:ln>
                  <a:noFill/>
                </a:ln>
                <a:solidFill>
                  <a:schemeClr val="accent2"/>
                </a:solidFill>
                <a:effectLst/>
                <a:latin typeface="Rockwell" panose="02060603020205020403" pitchFamily="18" charset="0"/>
              </a:rPr>
              <a:t>Total Profit</a:t>
            </a:r>
            <a:r>
              <a:rPr kumimoji="0" lang="en-US" altLang="en-US" sz="2000" b="0" i="0" u="none" strike="noStrike" cap="none" normalizeH="0" baseline="0" dirty="0">
                <a:ln>
                  <a:noFill/>
                </a:ln>
                <a:solidFill>
                  <a:schemeClr val="accent2"/>
                </a:solidFill>
                <a:effectLst/>
                <a:latin typeface="Rockwell" panose="02060603020205020403" pitchFamily="18" charset="0"/>
              </a:rPr>
              <a:t>: </a:t>
            </a:r>
            <a:r>
              <a:rPr kumimoji="0" lang="en-US" altLang="en-US" sz="2000" b="0" i="0" u="none" strike="noStrike" cap="none" normalizeH="0" baseline="0" dirty="0">
                <a:ln>
                  <a:noFill/>
                </a:ln>
                <a:solidFill>
                  <a:schemeClr val="tx1"/>
                </a:solidFill>
                <a:effectLst/>
                <a:latin typeface="Rockwell" panose="02060603020205020403" pitchFamily="18" charset="0"/>
              </a:rPr>
              <a:t>The profit generated from the sale, calculated as Total Revenue minus Total Cost.</a:t>
            </a:r>
          </a:p>
          <a:p>
            <a:endParaRPr lang="en-IN" dirty="0"/>
          </a:p>
        </p:txBody>
      </p:sp>
      <p:sp>
        <p:nvSpPr>
          <p:cNvPr id="4" name="TextBox 3">
            <a:extLst>
              <a:ext uri="{FF2B5EF4-FFF2-40B4-BE49-F238E27FC236}">
                <a16:creationId xmlns:a16="http://schemas.microsoft.com/office/drawing/2014/main" id="{BE85397B-82C3-4DD4-34A4-31AC1CEC3CCF}"/>
              </a:ext>
            </a:extLst>
          </p:cNvPr>
          <p:cNvSpPr txBox="1"/>
          <p:nvPr/>
        </p:nvSpPr>
        <p:spPr>
          <a:xfrm>
            <a:off x="1069848" y="997664"/>
            <a:ext cx="6096000" cy="646331"/>
          </a:xfrm>
          <a:prstGeom prst="rect">
            <a:avLst/>
          </a:prstGeom>
          <a:noFill/>
        </p:spPr>
        <p:txBody>
          <a:bodyPr wrap="square">
            <a:spAutoFit/>
          </a:bodyPr>
          <a:lstStyle/>
          <a:p>
            <a:pPr marL="685800" indent="-685800">
              <a:buFont typeface="Wingdings" panose="05000000000000000000" pitchFamily="2" charset="2"/>
              <a:buChar char="Ø"/>
            </a:pPr>
            <a:r>
              <a:rPr lang="en-IN" sz="3600" dirty="0">
                <a:solidFill>
                  <a:schemeClr val="accent2"/>
                </a:solidFill>
                <a:latin typeface="+mj-lt"/>
                <a:ea typeface="+mj-ea"/>
                <a:cs typeface="+mj-cs"/>
              </a:rPr>
              <a:t>Variable</a:t>
            </a:r>
            <a:r>
              <a:rPr lang="en-IN" sz="3600" dirty="0">
                <a:solidFill>
                  <a:schemeClr val="accent2"/>
                </a:solidFill>
              </a:rPr>
              <a:t> </a:t>
            </a:r>
            <a:r>
              <a:rPr lang="en-IN" sz="3600" dirty="0">
                <a:solidFill>
                  <a:schemeClr val="accent2"/>
                </a:solidFill>
                <a:latin typeface="+mj-lt"/>
                <a:ea typeface="+mj-ea"/>
                <a:cs typeface="+mj-cs"/>
              </a:rPr>
              <a:t>Description Continued</a:t>
            </a:r>
            <a:r>
              <a:rPr lang="en-IN" sz="3600" dirty="0">
                <a:solidFill>
                  <a:schemeClr val="accent2"/>
                </a:solidFill>
              </a:rPr>
              <a:t>: </a:t>
            </a:r>
            <a:endParaRPr lang="en-US" sz="3600" dirty="0"/>
          </a:p>
        </p:txBody>
      </p:sp>
      <p:sp>
        <p:nvSpPr>
          <p:cNvPr id="6" name="Slide Number Placeholder 4">
            <a:extLst>
              <a:ext uri="{FF2B5EF4-FFF2-40B4-BE49-F238E27FC236}">
                <a16:creationId xmlns:a16="http://schemas.microsoft.com/office/drawing/2014/main" id="{BD0E183C-2896-7A22-D544-41223D069268}"/>
              </a:ext>
            </a:extLst>
          </p:cNvPr>
          <p:cNvSpPr>
            <a:spLocks noGrp="1"/>
          </p:cNvSpPr>
          <p:nvPr>
            <p:ph type="sldNum" sz="quarter" idx="12"/>
          </p:nvPr>
        </p:nvSpPr>
        <p:spPr>
          <a:xfrm>
            <a:off x="11311128" y="6272784"/>
            <a:ext cx="640080" cy="365125"/>
          </a:xfrm>
        </p:spPr>
        <p:txBody>
          <a:bodyPr/>
          <a:lstStyle/>
          <a:p>
            <a:r>
              <a:rPr lang="en-IN" dirty="0"/>
              <a:t>4</a:t>
            </a:r>
          </a:p>
        </p:txBody>
      </p:sp>
    </p:spTree>
    <p:extLst>
      <p:ext uri="{BB962C8B-B14F-4D97-AF65-F5344CB8AC3E}">
        <p14:creationId xmlns:p14="http://schemas.microsoft.com/office/powerpoint/2010/main" val="6015835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5FC6A97-3C26-3D0A-4138-916ED5434EA7}"/>
              </a:ext>
            </a:extLst>
          </p:cNvPr>
          <p:cNvSpPr>
            <a:spLocks noGrp="1"/>
          </p:cNvSpPr>
          <p:nvPr>
            <p:ph idx="1"/>
          </p:nvPr>
        </p:nvSpPr>
        <p:spPr>
          <a:xfrm>
            <a:off x="866433" y="1809542"/>
            <a:ext cx="10459133" cy="4551927"/>
          </a:xfrm>
        </p:spPr>
        <p:txBody>
          <a:bodyPr anchor="t">
            <a:normAutofit/>
          </a:bodyPr>
          <a:lstStyle/>
          <a:p>
            <a:pPr marL="0" indent="0" algn="just" eaLnBrk="0" fontAlgn="base" hangingPunct="0">
              <a:lnSpc>
                <a:spcPct val="160000"/>
              </a:lnSpc>
              <a:spcBef>
                <a:spcPct val="0"/>
              </a:spcBef>
              <a:spcAft>
                <a:spcPct val="0"/>
              </a:spcAft>
              <a:buClrTx/>
              <a:buSzTx/>
              <a:buNone/>
            </a:pPr>
            <a:r>
              <a:rPr kumimoji="0" lang="en-US" altLang="en-US" b="0" i="0" u="none" strike="noStrike" cap="none" normalizeH="0" baseline="0" dirty="0">
                <a:ln>
                  <a:noFill/>
                </a:ln>
                <a:solidFill>
                  <a:schemeClr val="tx1"/>
                </a:solidFill>
                <a:effectLst/>
              </a:rPr>
              <a:t>In today's competitive business world, where businesses must always look for superior distribution techniques to cut costs and enhance profits, sales management is becoming more and more important. Sales management is an essential role in commercial organizations that not only generates income but also guarantees the long-term viability and expansion of the company. Businesses may get important insights into their sales performance, spot trends, and make data-driven decisions to improve their strategies by utilizing data analytics and visualization tools like Power BI.</a:t>
            </a: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8CE6F8D3-72F4-BB84-FDE3-A25C2CBE69A4}"/>
              </a:ext>
            </a:extLst>
          </p:cNvPr>
          <p:cNvSpPr txBox="1"/>
          <p:nvPr/>
        </p:nvSpPr>
        <p:spPr>
          <a:xfrm>
            <a:off x="866433" y="875115"/>
            <a:ext cx="6096000" cy="646331"/>
          </a:xfrm>
          <a:prstGeom prst="rect">
            <a:avLst/>
          </a:prstGeom>
          <a:noFill/>
        </p:spPr>
        <p:txBody>
          <a:bodyPr wrap="square">
            <a:spAutoFit/>
          </a:bodyPr>
          <a:lstStyle/>
          <a:p>
            <a:pPr marL="685800" indent="-685800">
              <a:buFont typeface="Wingdings" panose="05000000000000000000" pitchFamily="2" charset="2"/>
              <a:buChar char="Ø"/>
            </a:pPr>
            <a:r>
              <a:rPr lang="en-IN" sz="3600" dirty="0">
                <a:solidFill>
                  <a:schemeClr val="accent2"/>
                </a:solidFill>
                <a:latin typeface="+mj-lt"/>
                <a:ea typeface="+mj-ea"/>
                <a:cs typeface="+mj-cs"/>
              </a:rPr>
              <a:t>Introduction</a:t>
            </a:r>
            <a:r>
              <a:rPr lang="en-IN" sz="3600" dirty="0">
                <a:solidFill>
                  <a:schemeClr val="accent2"/>
                </a:solidFill>
              </a:rPr>
              <a:t>: </a:t>
            </a:r>
            <a:endParaRPr lang="en-US" sz="3600" dirty="0"/>
          </a:p>
        </p:txBody>
      </p:sp>
      <p:sp>
        <p:nvSpPr>
          <p:cNvPr id="6" name="Rectangle 3">
            <a:extLst>
              <a:ext uri="{FF2B5EF4-FFF2-40B4-BE49-F238E27FC236}">
                <a16:creationId xmlns:a16="http://schemas.microsoft.com/office/drawing/2014/main" id="{CC6D75F8-1D7A-9F5B-B26E-B7006AF3FF14}"/>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Slide Number Placeholder 4">
            <a:extLst>
              <a:ext uri="{FF2B5EF4-FFF2-40B4-BE49-F238E27FC236}">
                <a16:creationId xmlns:a16="http://schemas.microsoft.com/office/drawing/2014/main" id="{0EC7524E-290B-CBD0-E2A7-21EAB38A62F4}"/>
              </a:ext>
            </a:extLst>
          </p:cNvPr>
          <p:cNvSpPr>
            <a:spLocks noGrp="1"/>
          </p:cNvSpPr>
          <p:nvPr>
            <p:ph type="sldNum" sz="quarter" idx="12"/>
          </p:nvPr>
        </p:nvSpPr>
        <p:spPr>
          <a:xfrm>
            <a:off x="11311128" y="6272784"/>
            <a:ext cx="640080" cy="365125"/>
          </a:xfrm>
        </p:spPr>
        <p:txBody>
          <a:bodyPr/>
          <a:lstStyle/>
          <a:p>
            <a:r>
              <a:rPr lang="en-IN" dirty="0"/>
              <a:t>5</a:t>
            </a:r>
          </a:p>
        </p:txBody>
      </p:sp>
    </p:spTree>
    <p:extLst>
      <p:ext uri="{BB962C8B-B14F-4D97-AF65-F5344CB8AC3E}">
        <p14:creationId xmlns:p14="http://schemas.microsoft.com/office/powerpoint/2010/main" val="23002816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2A0E4E09-FC02-4ADC-951A-3FFA90B6FE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991789C3-6329-0703-DD25-403644FDA56E}"/>
              </a:ext>
            </a:extLst>
          </p:cNvPr>
          <p:cNvSpPr txBox="1"/>
          <p:nvPr/>
        </p:nvSpPr>
        <p:spPr>
          <a:xfrm>
            <a:off x="6772712" y="-2598"/>
            <a:ext cx="4741963" cy="1971964"/>
          </a:xfrm>
          <a:prstGeom prst="rect">
            <a:avLst/>
          </a:prstGeom>
        </p:spPr>
        <p:txBody>
          <a:bodyPr vert="horz" lIns="91440" tIns="45720" rIns="91440" bIns="45720" rtlCol="0" anchor="ctr">
            <a:normAutofit/>
          </a:bodyPr>
          <a:lstStyle/>
          <a:p>
            <a:pPr marL="685800" indent="-685800" defTabSz="914400">
              <a:lnSpc>
                <a:spcPct val="90000"/>
              </a:lnSpc>
              <a:spcBef>
                <a:spcPct val="0"/>
              </a:spcBef>
              <a:spcAft>
                <a:spcPts val="600"/>
              </a:spcAft>
            </a:pPr>
            <a:r>
              <a:rPr lang="en-US" sz="4800" cap="all" dirty="0">
                <a:solidFill>
                  <a:schemeClr val="accent2"/>
                </a:solidFill>
                <a:latin typeface="+mj-lt"/>
                <a:ea typeface="+mj-ea"/>
                <a:cs typeface="+mj-cs"/>
              </a:rPr>
              <a:t>Important KPI’s: </a:t>
            </a:r>
          </a:p>
        </p:txBody>
      </p:sp>
      <p:pic>
        <p:nvPicPr>
          <p:cNvPr id="7" name="Picture 6" descr="Calculator, pen, compass, money and a paper with graphs printed on it">
            <a:extLst>
              <a:ext uri="{FF2B5EF4-FFF2-40B4-BE49-F238E27FC236}">
                <a16:creationId xmlns:a16="http://schemas.microsoft.com/office/drawing/2014/main" id="{914B79EC-20AA-6B6E-EB29-EF236A182646}"/>
              </a:ext>
            </a:extLst>
          </p:cNvPr>
          <p:cNvPicPr>
            <a:picLocks noChangeAspect="1"/>
          </p:cNvPicPr>
          <p:nvPr/>
        </p:nvPicPr>
        <p:blipFill>
          <a:blip r:embed="rId2"/>
          <a:srcRect l="25080" r="21367" b="-1"/>
          <a:stretch>
            <a:fillRect/>
          </a:stretch>
        </p:blipFill>
        <p:spPr>
          <a:xfrm>
            <a:off x="1" y="2"/>
            <a:ext cx="6095695" cy="6857997"/>
          </a:xfrm>
          <a:custGeom>
            <a:avLst/>
            <a:gdLst/>
            <a:ahLst/>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p:spPr>
      </p:pic>
      <p:sp>
        <p:nvSpPr>
          <p:cNvPr id="46" name="Freeform: Shape 45">
            <a:extLst>
              <a:ext uri="{FF2B5EF4-FFF2-40B4-BE49-F238E27FC236}">
                <a16:creationId xmlns:a16="http://schemas.microsoft.com/office/drawing/2014/main" id="{0060CE1A-A2ED-43AC-857D-05822177F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2598"/>
            <a:ext cx="6095695" cy="6857997"/>
          </a:xfrm>
          <a:custGeom>
            <a:avLst/>
            <a:gdLst>
              <a:gd name="connsiteX0" fmla="*/ 3435036 w 6095695"/>
              <a:gd name="connsiteY0" fmla="*/ 0 h 6857997"/>
              <a:gd name="connsiteX1" fmla="*/ 4198562 w 6095695"/>
              <a:gd name="connsiteY1" fmla="*/ 0 h 6857997"/>
              <a:gd name="connsiteX2" fmla="*/ 4365987 w 6095695"/>
              <a:gd name="connsiteY2" fmla="*/ 128761 h 6857997"/>
              <a:gd name="connsiteX3" fmla="*/ 6095695 w 6095695"/>
              <a:gd name="connsiteY3" fmla="*/ 3718209 h 6857997"/>
              <a:gd name="connsiteX4" fmla="*/ 4860911 w 6095695"/>
              <a:gd name="connsiteY4" fmla="*/ 6845880 h 6857997"/>
              <a:gd name="connsiteX5" fmla="*/ 4849107 w 6095695"/>
              <a:gd name="connsiteY5" fmla="*/ 6857997 h 6857997"/>
              <a:gd name="connsiteX6" fmla="*/ 4253869 w 6095695"/>
              <a:gd name="connsiteY6" fmla="*/ 6857997 h 6857997"/>
              <a:gd name="connsiteX7" fmla="*/ 4409441 w 6095695"/>
              <a:gd name="connsiteY7" fmla="*/ 6719623 h 6857997"/>
              <a:gd name="connsiteX8" fmla="*/ 5679794 w 6095695"/>
              <a:gd name="connsiteY8" fmla="*/ 3718209 h 6857997"/>
              <a:gd name="connsiteX9" fmla="*/ 3591563 w 6095695"/>
              <a:gd name="connsiteY9" fmla="*/ 88079 h 6857997"/>
              <a:gd name="connsiteX10" fmla="*/ 0 w 6095695"/>
              <a:gd name="connsiteY10" fmla="*/ 0 h 6857997"/>
              <a:gd name="connsiteX11" fmla="*/ 3177466 w 6095695"/>
              <a:gd name="connsiteY11" fmla="*/ 0 h 6857997"/>
              <a:gd name="connsiteX12" fmla="*/ 3353291 w 6095695"/>
              <a:gd name="connsiteY12" fmla="*/ 88129 h 6857997"/>
              <a:gd name="connsiteX13" fmla="*/ 5560965 w 6095695"/>
              <a:gd name="connsiteY13" fmla="*/ 3718209 h 6857997"/>
              <a:gd name="connsiteX14" fmla="*/ 4325417 w 6095695"/>
              <a:gd name="connsiteY14" fmla="*/ 6637392 h 6857997"/>
              <a:gd name="connsiteX15" fmla="*/ 4077394 w 6095695"/>
              <a:gd name="connsiteY15" fmla="*/ 6857997 h 6857997"/>
              <a:gd name="connsiteX16" fmla="*/ 0 w 6095695"/>
              <a:gd name="connsiteY16" fmla="*/ 6857997 h 6857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095695" h="6857997">
                <a:moveTo>
                  <a:pt x="3435036" y="0"/>
                </a:moveTo>
                <a:lnTo>
                  <a:pt x="4198562" y="0"/>
                </a:lnTo>
                <a:lnTo>
                  <a:pt x="4365987" y="128761"/>
                </a:lnTo>
                <a:cubicBezTo>
                  <a:pt x="5422363" y="981944"/>
                  <a:pt x="6095695" y="2273123"/>
                  <a:pt x="6095695" y="3718209"/>
                </a:cubicBezTo>
                <a:cubicBezTo>
                  <a:pt x="6095695" y="4922447"/>
                  <a:pt x="5628104" y="6019805"/>
                  <a:pt x="4860911" y="6845880"/>
                </a:cubicBezTo>
                <a:lnTo>
                  <a:pt x="4849107" y="6857997"/>
                </a:lnTo>
                <a:lnTo>
                  <a:pt x="4253869" y="6857997"/>
                </a:lnTo>
                <a:lnTo>
                  <a:pt x="4409441" y="6719623"/>
                </a:lnTo>
                <a:cubicBezTo>
                  <a:pt x="5194330" y="5951494"/>
                  <a:pt x="5679794" y="4890334"/>
                  <a:pt x="5679794" y="3718209"/>
                </a:cubicBezTo>
                <a:cubicBezTo>
                  <a:pt x="5679794" y="2179795"/>
                  <a:pt x="4843506" y="832535"/>
                  <a:pt x="3591563" y="88079"/>
                </a:cubicBezTo>
                <a:close/>
                <a:moveTo>
                  <a:pt x="0" y="0"/>
                </a:moveTo>
                <a:lnTo>
                  <a:pt x="3177466" y="0"/>
                </a:lnTo>
                <a:lnTo>
                  <a:pt x="3353291" y="88129"/>
                </a:lnTo>
                <a:cubicBezTo>
                  <a:pt x="4668281" y="787221"/>
                  <a:pt x="5560965" y="2150692"/>
                  <a:pt x="5560965" y="3718209"/>
                </a:cubicBezTo>
                <a:cubicBezTo>
                  <a:pt x="5560965" y="4858221"/>
                  <a:pt x="5088802" y="5890308"/>
                  <a:pt x="4325417" y="6637392"/>
                </a:cubicBezTo>
                <a:lnTo>
                  <a:pt x="4077394" y="6857997"/>
                </a:lnTo>
                <a:lnTo>
                  <a:pt x="0" y="6857997"/>
                </a:lnTo>
                <a:close/>
              </a:path>
            </a:pathLst>
          </a:custGeom>
          <a:blipFill dpi="0" rotWithShape="1">
            <a:blip r:embed="rId3">
              <a:alphaModFix amt="30000"/>
              <a:duotone>
                <a:prstClr val="black"/>
                <a:schemeClr val="accent1">
                  <a:tint val="45000"/>
                  <a:satMod val="400000"/>
                </a:schemeClr>
              </a:duotone>
              <a:extLst>
                <a:ext uri="{BEBA8EAE-BF5A-486C-A8C5-ECC9F3942E4B}">
                  <a14:imgProps xmlns:a14="http://schemas.microsoft.com/office/drawing/2010/main">
                    <a14:imgLayer r:embed="rId4">
                      <a14:imgEffect>
                        <a14:sharpenSoften amount="61000"/>
                      </a14:imgEffect>
                      <a14:imgEffect>
                        <a14:brightnessContrast bright="-25000" contrast="20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3" name="Content Placeholder 2">
            <a:extLst>
              <a:ext uri="{FF2B5EF4-FFF2-40B4-BE49-F238E27FC236}">
                <a16:creationId xmlns:a16="http://schemas.microsoft.com/office/drawing/2014/main" id="{9B4AC151-1F89-EA10-8BDC-C414975401E2}"/>
              </a:ext>
            </a:extLst>
          </p:cNvPr>
          <p:cNvSpPr>
            <a:spLocks noGrp="1"/>
          </p:cNvSpPr>
          <p:nvPr>
            <p:ph idx="1"/>
          </p:nvPr>
        </p:nvSpPr>
        <p:spPr>
          <a:xfrm>
            <a:off x="6386285" y="1745674"/>
            <a:ext cx="5015439" cy="4426526"/>
          </a:xfrm>
        </p:spPr>
        <p:txBody>
          <a:bodyPr vert="horz" lIns="91440" tIns="45720" rIns="91440" bIns="45720" rtlCol="0">
            <a:normAutofit/>
          </a:bodyPr>
          <a:lstStyle/>
          <a:p>
            <a:pPr marL="514350"/>
            <a:r>
              <a:rPr lang="en-US" sz="2400" dirty="0"/>
              <a:t>Sales Trend Analysis</a:t>
            </a:r>
          </a:p>
          <a:p>
            <a:pPr marL="457200"/>
            <a:r>
              <a:rPr lang="en-US" sz="2400" dirty="0"/>
              <a:t>Profit by Sales Channels</a:t>
            </a:r>
          </a:p>
          <a:p>
            <a:pPr marL="457200"/>
            <a:r>
              <a:rPr lang="en-US" sz="2400" dirty="0"/>
              <a:t>Profit by  Region</a:t>
            </a:r>
          </a:p>
          <a:p>
            <a:pPr marL="457200"/>
            <a:r>
              <a:rPr lang="en-US" sz="2400" dirty="0"/>
              <a:t>Unit Sold per Year</a:t>
            </a:r>
          </a:p>
          <a:p>
            <a:pPr marL="457200"/>
            <a:r>
              <a:rPr lang="en-US" sz="2400" dirty="0"/>
              <a:t>Unit Sold per Year-Month wise</a:t>
            </a:r>
          </a:p>
          <a:p>
            <a:pPr marL="457200"/>
            <a:r>
              <a:rPr lang="en-US" sz="2400" dirty="0"/>
              <a:t>Unit Sold by Region</a:t>
            </a:r>
          </a:p>
          <a:p>
            <a:pPr marL="457200"/>
            <a:r>
              <a:rPr lang="en-US" sz="2400" dirty="0"/>
              <a:t>Unit Sold by Item type</a:t>
            </a:r>
          </a:p>
          <a:p>
            <a:pPr marL="457200"/>
            <a:r>
              <a:rPr lang="en-US" sz="2400" dirty="0"/>
              <a:t>Unit Sold by Sales Channel</a:t>
            </a:r>
          </a:p>
          <a:p>
            <a:pPr marL="457200"/>
            <a:r>
              <a:rPr lang="en-US" sz="2400" dirty="0"/>
              <a:t>Unit Sold by Order Priority</a:t>
            </a:r>
          </a:p>
          <a:p>
            <a:pPr marL="457200"/>
            <a:endParaRPr lang="en-US" sz="2400" dirty="0"/>
          </a:p>
        </p:txBody>
      </p:sp>
      <p:grpSp>
        <p:nvGrpSpPr>
          <p:cNvPr id="47" name="Group 46">
            <a:extLst>
              <a:ext uri="{FF2B5EF4-FFF2-40B4-BE49-F238E27FC236}">
                <a16:creationId xmlns:a16="http://schemas.microsoft.com/office/drawing/2014/main" id="{D68B9961-F007-40D1-AF51-61B6DE5106C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401725" y="6229681"/>
            <a:ext cx="457200" cy="457200"/>
            <a:chOff x="11361456" y="6195813"/>
            <a:chExt cx="548640" cy="548640"/>
          </a:xfrm>
        </p:grpSpPr>
        <p:sp>
          <p:nvSpPr>
            <p:cNvPr id="48" name="Oval 47">
              <a:extLst>
                <a:ext uri="{FF2B5EF4-FFF2-40B4-BE49-F238E27FC236}">
                  <a16:creationId xmlns:a16="http://schemas.microsoft.com/office/drawing/2014/main" id="{E9FDF494-C7FB-47DF-BD39-1F65FA55081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61456" y="6195813"/>
              <a:ext cx="548640" cy="548640"/>
            </a:xfrm>
            <a:prstGeom prst="ellipse">
              <a:avLst/>
            </a:prstGeom>
            <a:blipFill dpi="0" rotWithShape="1">
              <a:blip r:embed="rId5">
                <a:duotone>
                  <a:schemeClr val="accent1">
                    <a:shade val="45000"/>
                    <a:satMod val="135000"/>
                  </a:schemeClr>
                  <a:prstClr val="white"/>
                </a:duotone>
                <a:extLst>
                  <a:ext uri="{BEBA8EAE-BF5A-486C-A8C5-ECC9F3942E4B}">
                    <a14:imgProps xmlns:a14="http://schemas.microsoft.com/office/drawing/2010/main">
                      <a14:imgLayer r:embed="rId6">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txBody>
            <a:bodyPr/>
            <a:lstStyle/>
            <a:p>
              <a:endParaRPr lang="en-IN"/>
            </a:p>
          </p:txBody>
        </p:sp>
        <p:sp>
          <p:nvSpPr>
            <p:cNvPr id="49" name="Oval 48">
              <a:extLst>
                <a:ext uri="{FF2B5EF4-FFF2-40B4-BE49-F238E27FC236}">
                  <a16:creationId xmlns:a16="http://schemas.microsoft.com/office/drawing/2014/main" id="{3A822E1C-4C1A-4BEE-B19C-0FFB2D57B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96488" y="6230844"/>
              <a:ext cx="478576" cy="478578"/>
            </a:xfrm>
            <a:prstGeom prst="ellipse">
              <a:avLst/>
            </a:prstGeom>
            <a:noFill/>
            <a:ln w="12700" cap="flat" cmpd="sng" algn="ctr">
              <a:solidFill>
                <a:srgbClr val="FFFFFF"/>
              </a:solidFill>
              <a:prstDash val="solid"/>
            </a:ln>
            <a:effectLst/>
          </p:spPr>
          <p:txBody>
            <a:bodyPr/>
            <a:lstStyle/>
            <a:p>
              <a:endParaRPr lang="en-IN"/>
            </a:p>
          </p:txBody>
        </p:sp>
      </p:grpSp>
      <p:sp>
        <p:nvSpPr>
          <p:cNvPr id="5" name="Slide Number Placeholder 4">
            <a:extLst>
              <a:ext uri="{FF2B5EF4-FFF2-40B4-BE49-F238E27FC236}">
                <a16:creationId xmlns:a16="http://schemas.microsoft.com/office/drawing/2014/main" id="{56CAEA22-A0AB-27F6-A058-43677288A912}"/>
              </a:ext>
            </a:extLst>
          </p:cNvPr>
          <p:cNvSpPr>
            <a:spLocks noGrp="1"/>
          </p:cNvSpPr>
          <p:nvPr>
            <p:ph type="sldNum" sz="quarter" idx="12"/>
          </p:nvPr>
        </p:nvSpPr>
        <p:spPr>
          <a:xfrm>
            <a:off x="11311128" y="6272784"/>
            <a:ext cx="640080" cy="365125"/>
          </a:xfrm>
        </p:spPr>
        <p:txBody>
          <a:bodyPr vert="horz" lIns="91440" tIns="45720" rIns="91440" bIns="45720" rtlCol="0" anchor="ctr">
            <a:normAutofit/>
          </a:bodyPr>
          <a:lstStyle/>
          <a:p>
            <a:pPr>
              <a:spcAft>
                <a:spcPts val="600"/>
              </a:spcAft>
            </a:pPr>
            <a:r>
              <a:rPr lang="en-US"/>
              <a:t>6</a:t>
            </a:r>
          </a:p>
        </p:txBody>
      </p:sp>
    </p:spTree>
    <p:extLst>
      <p:ext uri="{BB962C8B-B14F-4D97-AF65-F5344CB8AC3E}">
        <p14:creationId xmlns:p14="http://schemas.microsoft.com/office/powerpoint/2010/main" val="2190901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3432AB-D382-F817-A68B-8A577EA3617E}"/>
              </a:ext>
            </a:extLst>
          </p:cNvPr>
          <p:cNvSpPr txBox="1"/>
          <p:nvPr/>
        </p:nvSpPr>
        <p:spPr>
          <a:xfrm>
            <a:off x="946023" y="216614"/>
            <a:ext cx="6096000" cy="646331"/>
          </a:xfrm>
          <a:prstGeom prst="rect">
            <a:avLst/>
          </a:prstGeom>
          <a:noFill/>
        </p:spPr>
        <p:txBody>
          <a:bodyPr wrap="square">
            <a:spAutoFit/>
          </a:bodyPr>
          <a:lstStyle/>
          <a:p>
            <a:pPr marL="685800" indent="-685800">
              <a:buFont typeface="Wingdings" panose="05000000000000000000" pitchFamily="2" charset="2"/>
              <a:buChar char="Ø"/>
            </a:pPr>
            <a:r>
              <a:rPr lang="en-IN" sz="3600" dirty="0">
                <a:solidFill>
                  <a:schemeClr val="accent2"/>
                </a:solidFill>
                <a:latin typeface="+mj-lt"/>
                <a:ea typeface="+mj-ea"/>
                <a:cs typeface="+mj-cs"/>
              </a:rPr>
              <a:t>Dashboard Snapshots</a:t>
            </a:r>
            <a:r>
              <a:rPr lang="en-IN" sz="3600" dirty="0">
                <a:solidFill>
                  <a:schemeClr val="accent2"/>
                </a:solidFill>
              </a:rPr>
              <a:t>: </a:t>
            </a:r>
            <a:endParaRPr lang="en-US" sz="3600" dirty="0"/>
          </a:p>
        </p:txBody>
      </p:sp>
      <p:pic>
        <p:nvPicPr>
          <p:cNvPr id="11" name="Picture 10">
            <a:extLst>
              <a:ext uri="{FF2B5EF4-FFF2-40B4-BE49-F238E27FC236}">
                <a16:creationId xmlns:a16="http://schemas.microsoft.com/office/drawing/2014/main" id="{99F9D641-CC4F-2E59-33B4-957CB6AEF0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023" y="847091"/>
            <a:ext cx="10440000" cy="6010909"/>
          </a:xfrm>
          <a:prstGeom prst="rect">
            <a:avLst/>
          </a:prstGeom>
        </p:spPr>
      </p:pic>
      <p:sp>
        <p:nvSpPr>
          <p:cNvPr id="12" name="Slide Number Placeholder 4">
            <a:extLst>
              <a:ext uri="{FF2B5EF4-FFF2-40B4-BE49-F238E27FC236}">
                <a16:creationId xmlns:a16="http://schemas.microsoft.com/office/drawing/2014/main" id="{7E91602F-FB33-C615-B8D7-FE1827184A13}"/>
              </a:ext>
            </a:extLst>
          </p:cNvPr>
          <p:cNvSpPr>
            <a:spLocks noGrp="1"/>
          </p:cNvSpPr>
          <p:nvPr>
            <p:ph type="sldNum" sz="quarter" idx="12"/>
          </p:nvPr>
        </p:nvSpPr>
        <p:spPr>
          <a:xfrm>
            <a:off x="11311128" y="6272784"/>
            <a:ext cx="640080" cy="365125"/>
          </a:xfrm>
        </p:spPr>
        <p:txBody>
          <a:bodyPr/>
          <a:lstStyle/>
          <a:p>
            <a:r>
              <a:rPr lang="en-IN" dirty="0"/>
              <a:t>7</a:t>
            </a:r>
          </a:p>
        </p:txBody>
      </p:sp>
    </p:spTree>
    <p:extLst>
      <p:ext uri="{BB962C8B-B14F-4D97-AF65-F5344CB8AC3E}">
        <p14:creationId xmlns:p14="http://schemas.microsoft.com/office/powerpoint/2010/main" val="288616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3432AB-D382-F817-A68B-8A577EA3617E}"/>
              </a:ext>
            </a:extLst>
          </p:cNvPr>
          <p:cNvSpPr txBox="1"/>
          <p:nvPr/>
        </p:nvSpPr>
        <p:spPr>
          <a:xfrm>
            <a:off x="946023" y="216614"/>
            <a:ext cx="6096000" cy="646331"/>
          </a:xfrm>
          <a:prstGeom prst="rect">
            <a:avLst/>
          </a:prstGeom>
          <a:noFill/>
        </p:spPr>
        <p:txBody>
          <a:bodyPr wrap="square">
            <a:spAutoFit/>
          </a:bodyPr>
          <a:lstStyle/>
          <a:p>
            <a:pPr marL="685800" indent="-685800">
              <a:buFont typeface="Wingdings" panose="05000000000000000000" pitchFamily="2" charset="2"/>
              <a:buChar char="Ø"/>
            </a:pPr>
            <a:r>
              <a:rPr lang="en-IN" sz="3600" dirty="0">
                <a:solidFill>
                  <a:schemeClr val="accent2"/>
                </a:solidFill>
                <a:latin typeface="+mj-lt"/>
                <a:ea typeface="+mj-ea"/>
                <a:cs typeface="+mj-cs"/>
              </a:rPr>
              <a:t>Dashboard Snapshots</a:t>
            </a:r>
            <a:r>
              <a:rPr lang="en-IN" sz="3600" dirty="0">
                <a:solidFill>
                  <a:schemeClr val="accent2"/>
                </a:solidFill>
              </a:rPr>
              <a:t>: </a:t>
            </a:r>
            <a:endParaRPr lang="en-US" sz="3600" dirty="0"/>
          </a:p>
        </p:txBody>
      </p:sp>
      <p:pic>
        <p:nvPicPr>
          <p:cNvPr id="3" name="Picture 2">
            <a:extLst>
              <a:ext uri="{FF2B5EF4-FFF2-40B4-BE49-F238E27FC236}">
                <a16:creationId xmlns:a16="http://schemas.microsoft.com/office/drawing/2014/main" id="{D3E5FCFA-78FC-F9F3-3B35-55634D9C89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6023" y="835685"/>
            <a:ext cx="10440000" cy="6022315"/>
          </a:xfrm>
          <a:prstGeom prst="rect">
            <a:avLst/>
          </a:prstGeom>
        </p:spPr>
      </p:pic>
      <p:sp>
        <p:nvSpPr>
          <p:cNvPr id="5" name="Slide Number Placeholder 4">
            <a:extLst>
              <a:ext uri="{FF2B5EF4-FFF2-40B4-BE49-F238E27FC236}">
                <a16:creationId xmlns:a16="http://schemas.microsoft.com/office/drawing/2014/main" id="{F61D605E-48C4-75AC-EF4B-0F6E91FDB743}"/>
              </a:ext>
            </a:extLst>
          </p:cNvPr>
          <p:cNvSpPr>
            <a:spLocks noGrp="1"/>
          </p:cNvSpPr>
          <p:nvPr>
            <p:ph type="sldNum" sz="quarter" idx="12"/>
          </p:nvPr>
        </p:nvSpPr>
        <p:spPr>
          <a:xfrm>
            <a:off x="11311128" y="6272784"/>
            <a:ext cx="640080" cy="365125"/>
          </a:xfrm>
        </p:spPr>
        <p:txBody>
          <a:bodyPr/>
          <a:lstStyle/>
          <a:p>
            <a:r>
              <a:rPr lang="en-IN" dirty="0"/>
              <a:t>8</a:t>
            </a:r>
          </a:p>
        </p:txBody>
      </p:sp>
    </p:spTree>
    <p:extLst>
      <p:ext uri="{BB962C8B-B14F-4D97-AF65-F5344CB8AC3E}">
        <p14:creationId xmlns:p14="http://schemas.microsoft.com/office/powerpoint/2010/main" val="5058833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149</TotalTime>
  <Words>502</Words>
  <Application>Microsoft Office PowerPoint</Application>
  <PresentationFormat>Widescreen</PresentationFormat>
  <Paragraphs>54</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Aharoni</vt:lpstr>
      <vt:lpstr>Arial</vt:lpstr>
      <vt:lpstr>Calibri</vt:lpstr>
      <vt:lpstr>Rockwell</vt:lpstr>
      <vt:lpstr>Rockwell Condensed</vt:lpstr>
      <vt:lpstr>Rockwell Extra Bold</vt:lpstr>
      <vt:lpstr>Wingdings</vt:lpstr>
      <vt:lpstr>Wood Type</vt:lpstr>
      <vt:lpstr>Amazon Sales Data</vt:lpstr>
      <vt:lpstr> Table of Contents</vt:lpstr>
      <vt:lpstr>Project : Analyzing Amazon Sales Data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Pranjal Chavle</dc:creator>
  <cp:lastModifiedBy>Pranjal Lalit Chavle (Student)</cp:lastModifiedBy>
  <cp:revision>4</cp:revision>
  <dcterms:created xsi:type="dcterms:W3CDTF">2024-07-02T15:55:28Z</dcterms:created>
  <dcterms:modified xsi:type="dcterms:W3CDTF">2025-08-15T18:07:38Z</dcterms:modified>
</cp:coreProperties>
</file>