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79" r:id="rId2"/>
    <p:sldId id="259" r:id="rId3"/>
    <p:sldId id="262" r:id="rId4"/>
    <p:sldId id="265" r:id="rId5"/>
    <p:sldId id="266" r:id="rId6"/>
    <p:sldId id="267" r:id="rId7"/>
    <p:sldId id="269" r:id="rId8"/>
    <p:sldId id="268" r:id="rId9"/>
    <p:sldId id="281" r:id="rId10"/>
    <p:sldId id="275" r:id="rId11"/>
    <p:sldId id="276" r:id="rId12"/>
    <p:sldId id="277" r:id="rId13"/>
    <p:sldId id="270" r:id="rId14"/>
    <p:sldId id="271" r:id="rId15"/>
    <p:sldId id="272" r:id="rId16"/>
    <p:sldId id="278" r:id="rId17"/>
    <p:sldId id="280" r:id="rId18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8" autoAdjust="0"/>
  </p:normalViewPr>
  <p:slideViewPr>
    <p:cSldViewPr snapToGrid="0">
      <p:cViewPr varScale="1">
        <p:scale>
          <a:sx n="67" d="100"/>
          <a:sy n="6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9883A9-C2CF-4939-8E41-670C13421E96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E07B36-8793-461D-BE46-124500512A1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E63CBBA-C0EC-4D09-8510-E3E7F61EC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A20F25-4FD4-4B30-A8C6-5F265D7D0E9C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30439B5-A2A0-4F13-8C0E-F3836851344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2EA2ADE-BB9B-485F-90B0-3CC82DD58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FC753E1-4920-425B-9D5A-9AC7A0E104AB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ECF6A5-4917-4FB4-B5F1-CC37EF419575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223FED5-34DD-4128-8F3A-4A264907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C407A9B-FF18-49E5-A5AC-EC18FB4ECF28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794592" y="3856776"/>
            <a:ext cx="9564982" cy="3014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FFA115E-24A2-48C5-9135-763D27A6DD1C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8967DCE-0699-47DB-B151-25C95EFB6690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8079AAC7-8A8E-474A-B629-EB23E56BC2CF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5B05326E-B3AE-4320-81D6-538438D63E10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F9E86F4D-678A-41CD-8270-7147665A5073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A09E04B2-7894-4552-8767-655D4C97B07F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28D52410-06BD-44E7-96A6-4AFCAB57B922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E2F5D3ED-3C0E-4C84-B964-7627AD202F4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4D662A12-561D-4F97-AA21-CCC5595B38AF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EE57EBA7-112F-4334-83FE-D716F1F2AD4F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DE12750-58CB-4C28-BEC5-9AFA5830C5F2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A1DB622-45DD-4E19-9D15-D9346619C6CD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0C64B201-B62D-4ADE-B6DB-5665A43FA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185087"/>
            <a:ext cx="163269" cy="16326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F4493E-E122-4A7B-AD79-B00B438FDEE3}"/>
              </a:ext>
            </a:extLst>
          </p:cNvPr>
          <p:cNvSpPr/>
          <p:nvPr/>
        </p:nvSpPr>
        <p:spPr>
          <a:xfrm>
            <a:off x="5542546" y="5990978"/>
            <a:ext cx="1917307" cy="475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CB67D5AE-0FAE-4516-87F1-41478DBCCA0D}"/>
              </a:ext>
            </a:extLst>
          </p:cNvPr>
          <p:cNvSpPr/>
          <p:nvPr/>
        </p:nvSpPr>
        <p:spPr>
          <a:xfrm>
            <a:off x="7715132" y="605847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71A9C6E2-73DC-4B0B-9E0C-50967A14B915}"/>
              </a:ext>
            </a:extLst>
          </p:cNvPr>
          <p:cNvSpPr/>
          <p:nvPr/>
        </p:nvSpPr>
        <p:spPr>
          <a:xfrm>
            <a:off x="9366384" y="6052099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17FE8E6B-5C51-4C88-B814-8889DADE8DB1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9FB36175-27CB-4E79-AB1F-331C22E99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36663" y="3597382"/>
            <a:ext cx="163269" cy="163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82AD7-7BDB-478B-9B9A-D26531BD8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" y="135773"/>
            <a:ext cx="1982556" cy="799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C58FDBF-89D7-4AD5-9F2B-CC77537EE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DECED7D-4BB5-4A07-B808-B953B51488C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D93D60-6EEF-4C03-82FD-8C998EB7EF2B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5A8FF5-AD14-46EA-A289-0D1A3A514D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05D3520-2B05-4B3D-AEAC-033C60CB7C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696D1-85B2-445B-A135-AABF60495EF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4C5C58D-6693-4838-AD85-D83AA06F4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D9C912E-B110-4F93-9053-66EFCA21E7D0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09C4A2-54BB-4B54-B996-E6C2A246FA1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0195577-076C-42F7-8A5D-C9781D3FB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D8D8260-782E-4319-BBD3-B3F6CC9DD4D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3ECED126-96B9-4953-B1DA-701EC6661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9F8E3-B384-4AB2-B391-A12FD1802471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AF290B-250D-482B-A06B-B5D70031926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6014889-8F9D-438A-BF08-399C8A285C9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8BABD5-D0BD-41AE-BA92-5326569A142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EB8544-238E-44E2-923C-9B0EA94834A0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890C2-7A5C-4C94-BB71-8DF29DC9D695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E43EB6C-56FF-4159-A876-C9D56872B6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48D07F5-AF4A-43AC-BA0D-B804564662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0005A7-FC2C-42DF-BB94-E7BB16C0CA0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A00023-D41A-4E78-83C4-8370BD3E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0202CE4-F16C-4D51-B097-37DCDE0A5D09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57136C0-453A-4DD5-A848-FB0585D4B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10A7B9D-B2E3-4C38-9228-15E83CA99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05E987A-FD78-4AC6-8051-BD472401B24E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A189B7-157F-483F-8427-BA735D1DE695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60A18A0-FAD1-4481-BE68-A5D73FED5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C8C181A-08D7-4F85-8236-AB9FD6685D4A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75A56D-039D-411A-8CE0-0EC51B9E923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B4AA4-D295-4A56-B26F-84A6901D5762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F8EFA-80D8-4046-A563-26923B52095D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2400EE6-A2FE-4ABD-8DD5-D850AE02529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344-81A7-4922-962D-3AF56566857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65B32-238A-4C7A-8556-E9129445E3F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AB2511-A1E1-4554-AE54-861F5CFF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A3432F1-EF7B-4EE0-9BE0-EBA7A04EB5E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E040A91-8433-48AF-8153-FC73ACBBF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99B7D53-0E87-4502-9119-E3282581F24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AF3A374-1BF4-4DE6-9998-5691FA18A1BB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B35DB9-8D36-4EC1-8BC5-86A6A6F3DA9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C7BA4D-579C-44D1-9359-9BC583EE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04317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Krishna Institute of Training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66697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636210" y="2647140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6F0543-E6CD-40B2-99E6-40CB1AAF04A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29287-DB60-4E77-AA79-812CB6C0DCA4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47761-80E2-425F-A44A-CF1286F2AB2C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875939-1915-4145-82F1-3360BB5958A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CC186E7-EFC3-4D90-9977-1CAA97BA994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BDB6314-8355-4F56-98E5-2A9F97111F3C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A46A0B-D643-49BE-B8CB-24A6E1562A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69328B6-D70C-4BE6-AD50-AF89B714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F28A231-58FA-4F1B-A5E7-728A584AF9F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0E2D62-C754-4B3D-94F5-896CC82987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A73802-AD29-4A09-AA1F-C71E56A132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91D591-B5AE-4B16-AC3A-C28CA4140339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39E53-A514-4152-815A-2A140E6E734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B4E242D-F655-4536-A0E1-B90DDA239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Krishna Institute of Training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724033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636210" y="2647140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185087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542546" y="5990978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715132" y="605847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9366384" y="6052099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8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1383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63384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6092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05599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90374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65844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58495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342569B-E8A9-4AD4-8280-EC86AEDF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08188"/>
              </p:ext>
            </p:extLst>
          </p:nvPr>
        </p:nvGraphicFramePr>
        <p:xfrm>
          <a:off x="2890700" y="57507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9351A79C-B100-41ED-8B24-5D20F6189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22659"/>
            <a:ext cx="299140" cy="24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81478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342569B-E8A9-4AD4-8280-EC86AEDFB0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0700" y="57507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9351A79C-B100-41ED-8B24-5D20F6189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22659"/>
            <a:ext cx="299140" cy="24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82469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12263"/>
              </p:ext>
            </p:extLst>
          </p:nvPr>
        </p:nvGraphicFramePr>
        <p:xfrm>
          <a:off x="2890700" y="57634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9811599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3535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284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0700" y="57634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6726027" y="4364289"/>
            <a:ext cx="1794565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2" y="1392371"/>
            <a:ext cx="2283709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3535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E35AD9-CB0B-46AB-B49D-C289B57C90A1}"/>
              </a:ext>
            </a:extLst>
          </p:cNvPr>
          <p:cNvSpPr/>
          <p:nvPr/>
        </p:nvSpPr>
        <p:spPr>
          <a:xfrm>
            <a:off x="3072955" y="2087250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77981F8-5680-44A0-B171-C830B005E2B1}"/>
              </a:ext>
            </a:extLst>
          </p:cNvPr>
          <p:cNvSpPr/>
          <p:nvPr/>
        </p:nvSpPr>
        <p:spPr>
          <a:xfrm>
            <a:off x="5617720" y="212582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C8391F-50E5-4784-AB3B-067CB4EBDEE8}"/>
              </a:ext>
            </a:extLst>
          </p:cNvPr>
          <p:cNvSpPr/>
          <p:nvPr/>
        </p:nvSpPr>
        <p:spPr>
          <a:xfrm>
            <a:off x="3072955" y="2542196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334E05E-7DA2-4A69-A407-00CE435E8541}"/>
              </a:ext>
            </a:extLst>
          </p:cNvPr>
          <p:cNvSpPr/>
          <p:nvPr/>
        </p:nvSpPr>
        <p:spPr>
          <a:xfrm>
            <a:off x="3072955" y="3013399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93318A-D168-404F-86A5-135DCAC71BCC}"/>
              </a:ext>
            </a:extLst>
          </p:cNvPr>
          <p:cNvSpPr/>
          <p:nvPr/>
        </p:nvSpPr>
        <p:spPr>
          <a:xfrm>
            <a:off x="3072952" y="3510692"/>
            <a:ext cx="2283709" cy="3391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1FA58A-4A56-4E71-8EE2-2716D4CE1B9A}"/>
              </a:ext>
            </a:extLst>
          </p:cNvPr>
          <p:cNvSpPr/>
          <p:nvPr/>
        </p:nvSpPr>
        <p:spPr>
          <a:xfrm>
            <a:off x="3072953" y="402513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E6000F-CB55-484D-8BEE-ABC3E5FC45F0}"/>
              </a:ext>
            </a:extLst>
          </p:cNvPr>
          <p:cNvSpPr/>
          <p:nvPr/>
        </p:nvSpPr>
        <p:spPr>
          <a:xfrm>
            <a:off x="5610462" y="259753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024CE8-6CE1-47A7-B3EC-30502FD09CDE}"/>
              </a:ext>
            </a:extLst>
          </p:cNvPr>
          <p:cNvSpPr/>
          <p:nvPr/>
        </p:nvSpPr>
        <p:spPr>
          <a:xfrm>
            <a:off x="5617719" y="3053184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AAB141F-3359-46E5-B4F9-4120B7144186}"/>
              </a:ext>
            </a:extLst>
          </p:cNvPr>
          <p:cNvSpPr/>
          <p:nvPr/>
        </p:nvSpPr>
        <p:spPr>
          <a:xfrm>
            <a:off x="5610462" y="3508835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03CC-ED65-4A4A-A04D-2E61DCF8885B}"/>
              </a:ext>
            </a:extLst>
          </p:cNvPr>
          <p:cNvSpPr/>
          <p:nvPr/>
        </p:nvSpPr>
        <p:spPr>
          <a:xfrm>
            <a:off x="5605629" y="400422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4446</TotalTime>
  <Words>1393</Words>
  <Application>Microsoft Office PowerPoint</Application>
  <PresentationFormat>Custom</PresentationFormat>
  <Paragraphs>479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318</cp:revision>
  <dcterms:created xsi:type="dcterms:W3CDTF">2018-04-10T06:27:35Z</dcterms:created>
  <dcterms:modified xsi:type="dcterms:W3CDTF">2018-06-19T11:53:47Z</dcterms:modified>
</cp:coreProperties>
</file>