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84" r:id="rId2"/>
    <p:sldId id="282" r:id="rId3"/>
    <p:sldId id="283" r:id="rId4"/>
    <p:sldId id="262" r:id="rId5"/>
    <p:sldId id="265" r:id="rId6"/>
    <p:sldId id="266" r:id="rId7"/>
    <p:sldId id="267" r:id="rId8"/>
    <p:sldId id="285" r:id="rId9"/>
    <p:sldId id="268" r:id="rId10"/>
    <p:sldId id="281" r:id="rId11"/>
    <p:sldId id="275" r:id="rId12"/>
    <p:sldId id="276" r:id="rId13"/>
    <p:sldId id="277" r:id="rId14"/>
    <p:sldId id="270" r:id="rId15"/>
    <p:sldId id="271" r:id="rId16"/>
    <p:sldId id="272" r:id="rId17"/>
    <p:sldId id="278" r:id="rId18"/>
    <p:sldId id="280" r:id="rId19"/>
    <p:sldId id="286" r:id="rId20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3868" autoAdjust="0"/>
  </p:normalViewPr>
  <p:slideViewPr>
    <p:cSldViewPr snapToGrid="0">
      <p:cViewPr varScale="1">
        <p:scale>
          <a:sx n="68" d="100"/>
          <a:sy n="6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chart" Target="../charts/chart1.xml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4150" y="5818330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14362" y="590382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5973424" y="6538005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98457"/>
            <a:ext cx="163269" cy="16326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75493"/>
            <a:ext cx="163269" cy="1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4034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49071" y="5378235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0EC5C2-0578-44BA-AFDF-8C7503FB5E88}"/>
              </a:ext>
            </a:extLst>
          </p:cNvPr>
          <p:cNvSpPr/>
          <p:nvPr/>
        </p:nvSpPr>
        <p:spPr>
          <a:xfrm>
            <a:off x="8008565" y="1402064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985049-3562-4DC7-9396-9BB7300B9232}"/>
              </a:ext>
            </a:extLst>
          </p:cNvPr>
          <p:cNvSpPr/>
          <p:nvPr/>
        </p:nvSpPr>
        <p:spPr>
          <a:xfrm>
            <a:off x="3053898" y="4534728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Assessment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85C71C-EF6D-4F13-85A7-D3E7F66E99AE}"/>
              </a:ext>
            </a:extLst>
          </p:cNvPr>
          <p:cNvSpPr/>
          <p:nvPr/>
        </p:nvSpPr>
        <p:spPr>
          <a:xfrm>
            <a:off x="5586574" y="4513821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DE093B-1978-43B8-9651-034D587A08D6}"/>
              </a:ext>
            </a:extLst>
          </p:cNvPr>
          <p:cNvSpPr/>
          <p:nvPr/>
        </p:nvSpPr>
        <p:spPr>
          <a:xfrm>
            <a:off x="3063421" y="501574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Medical Exam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6254C5-3656-4E76-ACF5-9B57AE79742B}"/>
              </a:ext>
            </a:extLst>
          </p:cNvPr>
          <p:cNvSpPr/>
          <p:nvPr/>
        </p:nvSpPr>
        <p:spPr>
          <a:xfrm>
            <a:off x="5596097" y="499483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6" name="Picture 2" descr="Image result for update targets icon">
            <a:extLst>
              <a:ext uri="{FF2B5EF4-FFF2-40B4-BE49-F238E27FC236}">
                <a16:creationId xmlns:a16="http://schemas.microsoft.com/office/drawing/2014/main" id="{B835F5C8-28C9-4BC3-B6E8-1C2FF164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6388D39-9551-4721-8E8F-DEF63ED2BF46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ACFA37-DA62-4B7A-A427-BF4271EC2B31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B29DF-BB74-4C03-912E-571FD3E255A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01E0B2-6C1C-4FA7-A7AE-5A54F436DE64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F766F56-30D0-4CE0-AEA6-F718C71A68B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E2618DE-90FF-4BF7-B875-2CE3E72E94EF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072560-3DC9-44A4-9398-2243859D8710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6ACFCD9-2C2B-4B95-B6DA-7D80FE38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9701065-5838-4594-80AF-5BE9FB96E2C4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FA86AF-41A3-478E-8776-E78A0E9379B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CF5F329-873B-4A1D-86F7-19AFEEEF0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5" name="Picture 2" descr="Image result for update targets icon">
            <a:extLst>
              <a:ext uri="{FF2B5EF4-FFF2-40B4-BE49-F238E27FC236}">
                <a16:creationId xmlns:a16="http://schemas.microsoft.com/office/drawing/2014/main" id="{69A87F14-AC69-4834-98D9-41B1D87D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DBA1E38-2171-4560-97CB-6B2A8AB13162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9AA5F8-C308-42FA-8ECD-624A71C0EE54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5BDE37-5218-44A4-B082-D39014309C53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8E01BA-F80A-412F-BD28-55518FA79AD8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867B1A-6675-49E1-A565-FF144CFDC1A1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352B75-B493-447B-9639-7149812C992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908F3D-5F07-440C-99FB-80FD4C8AEDEF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A1EF9AB-BD62-4921-99E2-A82B04FFFEB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F60FF2C-1FE0-481C-89AD-3EB9B05ECBA8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72D960-099A-4AE9-8945-580D73478974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9EB76FB-D32C-4843-89C2-9B2016A8C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0D28A1-847E-4612-A52F-BA89057460ED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75B5F7-8959-4502-B6DC-A789CB659E2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518B78A-60CA-474D-A0A8-B46439869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7" name="Picture 2" descr="Image result for update targets icon">
            <a:extLst>
              <a:ext uri="{FF2B5EF4-FFF2-40B4-BE49-F238E27FC236}">
                <a16:creationId xmlns:a16="http://schemas.microsoft.com/office/drawing/2014/main" id="{E845E44B-FE48-4148-829A-7E717063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7116CD7-522E-4D75-96E3-C4BCA47C60C1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15638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Reg.</a:t>
                      </a:r>
                      <a:r>
                        <a:rPr lang="en-IN" sz="1300" b="0" baseline="0" dirty="0"/>
                        <a:t> </a:t>
                      </a:r>
                      <a:r>
                        <a:rPr lang="en-IN" sz="1300" b="0" dirty="0"/>
                        <a:t>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NSKFDC - 12543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673C789-6238-40CA-BF0F-E8191C71876D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9CA0B3-A197-4DE9-A928-6CB85BCE53D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C1D69-A7CF-4D9D-93DE-ADD0D9EA081A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1D19266-96E6-4452-BCD3-A22958F925B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FA9AD04-9987-4332-99A5-0BD59B2F24A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BBD15F-5C2F-48DA-B252-6259DDC53A7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B1DC870-AA2F-4CA8-BCC1-82ED11A06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150B8E-DFA3-4829-AE42-4FAFF2924587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ED5033-D2B9-4965-BE9D-849AB1FDE6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2ECE7EC-362C-475D-8A66-367DB9F77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8" name="Picture 2" descr="Image result for update targets icon">
            <a:extLst>
              <a:ext uri="{FF2B5EF4-FFF2-40B4-BE49-F238E27FC236}">
                <a16:creationId xmlns:a16="http://schemas.microsoft.com/office/drawing/2014/main" id="{DB1A6413-7C40-42F0-8F38-9C436481A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2FCECD46-C6EC-45CA-867E-674111BD8AB2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A007D5-E006-4867-87AD-6062617703AE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4D9C27-1F01-410A-9A1D-A1AEC87C7213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3F73F0-07E3-46A4-9D79-6EE402C9DC99}"/>
              </a:ext>
            </a:extLst>
          </p:cNvPr>
          <p:cNvSpPr txBox="1"/>
          <p:nvPr/>
        </p:nvSpPr>
        <p:spPr>
          <a:xfrm>
            <a:off x="613203" y="1853105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3E007D6-5897-45B7-94C0-960A067A47A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1801214"/>
            <a:ext cx="341588" cy="341588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59BA4E56-D188-4D5C-9B15-8207BE3C3E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0BA3C2-B4B5-4C2B-85E6-62C865C3B77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920EF57-61AD-450F-8659-612245B67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7F55E8-29F4-45A2-AE2E-1E6CB78553BA}"/>
              </a:ext>
            </a:extLst>
          </p:cNvPr>
          <p:cNvGrpSpPr/>
          <p:nvPr/>
        </p:nvGrpSpPr>
        <p:grpSpPr>
          <a:xfrm>
            <a:off x="202282" y="2341960"/>
            <a:ext cx="2172787" cy="289310"/>
            <a:chOff x="202282" y="2770942"/>
            <a:chExt cx="2172787" cy="28931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548301-1D87-4E10-A2CD-A50F49AD9323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F2F7DA0-28C4-4077-8A0F-C10FC53FB3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79" name="Picture 2" descr="Image result for update targets icon">
            <a:extLst>
              <a:ext uri="{FF2B5EF4-FFF2-40B4-BE49-F238E27FC236}">
                <a16:creationId xmlns:a16="http://schemas.microsoft.com/office/drawing/2014/main" id="{DE50EE27-ACC6-4220-B5D2-66D364CD1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2825416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24F843D-FEC9-4FDC-B5ED-078476742DC4}"/>
              </a:ext>
            </a:extLst>
          </p:cNvPr>
          <p:cNvSpPr txBox="1"/>
          <p:nvPr/>
        </p:nvSpPr>
        <p:spPr>
          <a:xfrm>
            <a:off x="688189" y="2845987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34583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7" y="3446012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Updated Targets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03385"/>
              </p:ext>
            </p:extLst>
          </p:nvPr>
        </p:nvGraphicFramePr>
        <p:xfrm>
          <a:off x="3053288" y="4720082"/>
          <a:ext cx="758700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Target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Updated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2500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15-06-2018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106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kamal@sscgj.in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7979811" y="2142127"/>
            <a:ext cx="1434045" cy="42256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Update Target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Target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4096657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4077147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53288" y="2142126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Registration Number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pic>
        <p:nvPicPr>
          <p:cNvPr id="43" name="Picture 2" descr="Image result for update targets icon">
            <a:extLst>
              <a:ext uri="{FF2B5EF4-FFF2-40B4-BE49-F238E27FC236}">
                <a16:creationId xmlns:a16="http://schemas.microsoft.com/office/drawing/2014/main" id="{5A8C2AF0-7AEA-46DB-A994-2C4A92FF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3" y="3175375"/>
            <a:ext cx="384432" cy="38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F736EF-26D5-47F0-AED8-CB0BD532219A}"/>
              </a:ext>
            </a:extLst>
          </p:cNvPr>
          <p:cNvSpPr txBox="1"/>
          <p:nvPr/>
        </p:nvSpPr>
        <p:spPr>
          <a:xfrm>
            <a:off x="654322" y="3195946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Update Target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3738148-406E-4A79-A4FC-E003E4E24897}"/>
              </a:ext>
            </a:extLst>
          </p:cNvPr>
          <p:cNvSpPr/>
          <p:nvPr/>
        </p:nvSpPr>
        <p:spPr>
          <a:xfrm>
            <a:off x="6039201" y="2125191"/>
            <a:ext cx="143404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New Target</a:t>
            </a:r>
          </a:p>
        </p:txBody>
      </p:sp>
    </p:spTree>
    <p:extLst>
      <p:ext uri="{BB962C8B-B14F-4D97-AF65-F5344CB8AC3E}">
        <p14:creationId xmlns:p14="http://schemas.microsoft.com/office/powerpoint/2010/main" val="7845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36960" y="5907306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91470" y="598541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017927" y="6580652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613481" y="146854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2FE9885-C48A-4CBC-8F1C-90CEDA7E6524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E1FC3-DA0E-4328-A24F-FB601BB2B4E1}"/>
              </a:ext>
            </a:extLst>
          </p:cNvPr>
          <p:cNvSpPr txBox="1"/>
          <p:nvPr/>
        </p:nvSpPr>
        <p:spPr>
          <a:xfrm>
            <a:off x="4613481" y="132566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5643" y="5835095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901483" y="5945651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351934" y="6511848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38365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71807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1701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69EFBE-F1F9-45B7-9284-77DDC5B54521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C105BC-0BA8-4EB4-9900-AA000B664087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7C0194-055F-4B19-B7CA-A5AAB21E94EB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1218FB4-CAFF-4240-B8BF-E20622F3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858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D979EC0D-B065-48FD-BE42-9EB224646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9F831C-FF1B-412E-BB28-953342499466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2D5F4F-6A0C-42E2-A242-749123050140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AFE584-BB40-4D3A-A830-8BBEECECBA2E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3C8FF0-5B72-4045-93C6-4C221A8F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46221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10032145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058A77B-20D6-4A7C-9922-410A75BA8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9280236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233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004427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11111785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20036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667BEA-83B5-4129-B6B1-5BA6792154D8}"/>
              </a:ext>
            </a:extLst>
          </p:cNvPr>
          <p:cNvSpPr/>
          <p:nvPr/>
        </p:nvSpPr>
        <p:spPr>
          <a:xfrm>
            <a:off x="8172042" y="2101726"/>
            <a:ext cx="1598612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4982</TotalTime>
  <Words>1523</Words>
  <Application>Microsoft Office PowerPoint</Application>
  <PresentationFormat>Custom</PresentationFormat>
  <Paragraphs>503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380</cp:revision>
  <dcterms:created xsi:type="dcterms:W3CDTF">2018-04-10T06:27:35Z</dcterms:created>
  <dcterms:modified xsi:type="dcterms:W3CDTF">2018-08-01T11:51:07Z</dcterms:modified>
</cp:coreProperties>
</file>