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84" r:id="rId2"/>
    <p:sldId id="282" r:id="rId3"/>
    <p:sldId id="283" r:id="rId4"/>
    <p:sldId id="262" r:id="rId5"/>
    <p:sldId id="265" r:id="rId6"/>
    <p:sldId id="266" r:id="rId7"/>
    <p:sldId id="267" r:id="rId8"/>
    <p:sldId id="269" r:id="rId9"/>
    <p:sldId id="268" r:id="rId10"/>
    <p:sldId id="281" r:id="rId11"/>
    <p:sldId id="275" r:id="rId12"/>
    <p:sldId id="276" r:id="rId13"/>
    <p:sldId id="277" r:id="rId14"/>
    <p:sldId id="270" r:id="rId15"/>
    <p:sldId id="271" r:id="rId16"/>
    <p:sldId id="272" r:id="rId17"/>
    <p:sldId id="278" r:id="rId18"/>
    <p:sldId id="280" r:id="rId19"/>
  </p:sldIdLst>
  <p:sldSz cx="13103225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CFC"/>
    <a:srgbClr val="FBFBFB"/>
    <a:srgbClr val="0090AF"/>
    <a:srgbClr val="4472C4"/>
    <a:srgbClr val="008BAC"/>
    <a:srgbClr val="E7E6E6"/>
    <a:srgbClr val="EEEEEE"/>
    <a:srgbClr val="00B0F0"/>
    <a:srgbClr val="866561"/>
    <a:srgbClr val="008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3868" autoAdjust="0"/>
  </p:normalViewPr>
  <p:slideViewPr>
    <p:cSldViewPr snapToGrid="0">
      <p:cViewPr varScale="1">
        <p:scale>
          <a:sx n="59" d="100"/>
          <a:sy n="59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/>
              <a:t>Top 5 States</a:t>
            </a:r>
            <a:r>
              <a:rPr lang="en-US" sz="1100" baseline="0" dirty="0"/>
              <a:t> with maximum Training Centers</a:t>
            </a:r>
            <a:endParaRPr lang="en-US" sz="11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86656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Uttar Pradesh</c:v>
                </c:pt>
                <c:pt idx="1">
                  <c:v>Delhi</c:v>
                </c:pt>
                <c:pt idx="2">
                  <c:v>Telangana</c:v>
                </c:pt>
                <c:pt idx="3">
                  <c:v>Gujrat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7D-4246-82EF-53F7AE9FAA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5020160"/>
        <c:axId val="1661255536"/>
      </c:barChart>
      <c:catAx>
        <c:axId val="174502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1255536"/>
        <c:crosses val="autoZero"/>
        <c:auto val="1"/>
        <c:lblAlgn val="ctr"/>
        <c:lblOffset val="100"/>
        <c:noMultiLvlLbl val="0"/>
      </c:catAx>
      <c:valAx>
        <c:axId val="166125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502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/>
              <a:t>Candidates Trained in Last 6</a:t>
            </a:r>
            <a:r>
              <a:rPr lang="en-US" sz="1100" baseline="0" dirty="0"/>
              <a:t> months</a:t>
            </a:r>
            <a:endParaRPr lang="en-US" sz="11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EA8B1B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200</c:v>
                </c:pt>
                <c:pt idx="1">
                  <c:v>125</c:v>
                </c:pt>
                <c:pt idx="2">
                  <c:v>255</c:v>
                </c:pt>
                <c:pt idx="3">
                  <c:v>285</c:v>
                </c:pt>
                <c:pt idx="4">
                  <c:v>360</c:v>
                </c:pt>
                <c:pt idx="5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6D-45BE-8534-38AF1ACB9A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5020160"/>
        <c:axId val="1661255536"/>
      </c:barChart>
      <c:catAx>
        <c:axId val="174502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1255536"/>
        <c:crosses val="autoZero"/>
        <c:auto val="1"/>
        <c:lblAlgn val="ctr"/>
        <c:lblOffset val="100"/>
        <c:noMultiLvlLbl val="0"/>
      </c:catAx>
      <c:valAx>
        <c:axId val="166125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502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940B7-5369-499F-A655-F2C040499C10}" type="datetimeFigureOut">
              <a:rPr lang="en-IN" smtClean="0"/>
              <a:t>02-07-2018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3138" y="1143000"/>
            <a:ext cx="4911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41ED4-1231-4BDD-A166-105321184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96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1ED4-1231-4BDD-A166-10532118416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869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1ED4-1231-4BDD-A166-105321184164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497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1ED4-1231-4BDD-A166-105321184164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459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7903" y="1346836"/>
            <a:ext cx="9827419" cy="2865120"/>
          </a:xfrm>
        </p:spPr>
        <p:txBody>
          <a:bodyPr anchor="b"/>
          <a:lstStyle>
            <a:lvl1pPr algn="ctr">
              <a:defRPr sz="6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7903" y="4322446"/>
            <a:ext cx="9827419" cy="1986914"/>
          </a:xfrm>
        </p:spPr>
        <p:txBody>
          <a:bodyPr/>
          <a:lstStyle>
            <a:lvl1pPr marL="0" indent="0" algn="ctr">
              <a:buNone/>
              <a:defRPr sz="2579"/>
            </a:lvl1pPr>
            <a:lvl2pPr marL="491353" indent="0" algn="ctr">
              <a:buNone/>
              <a:defRPr sz="2149"/>
            </a:lvl2pPr>
            <a:lvl3pPr marL="982706" indent="0" algn="ctr">
              <a:buNone/>
              <a:defRPr sz="1934"/>
            </a:lvl3pPr>
            <a:lvl4pPr marL="1474059" indent="0" algn="ctr">
              <a:buNone/>
              <a:defRPr sz="1720"/>
            </a:lvl4pPr>
            <a:lvl5pPr marL="1965411" indent="0" algn="ctr">
              <a:buNone/>
              <a:defRPr sz="1720"/>
            </a:lvl5pPr>
            <a:lvl6pPr marL="2456764" indent="0" algn="ctr">
              <a:buNone/>
              <a:defRPr sz="1720"/>
            </a:lvl6pPr>
            <a:lvl7pPr marL="2948117" indent="0" algn="ctr">
              <a:buNone/>
              <a:defRPr sz="1720"/>
            </a:lvl7pPr>
            <a:lvl8pPr marL="3439470" indent="0" algn="ctr">
              <a:buNone/>
              <a:defRPr sz="1720"/>
            </a:lvl8pPr>
            <a:lvl9pPr marL="3930823" indent="0" algn="ctr">
              <a:buNone/>
              <a:defRPr sz="1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02-07-2018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86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02-07-2018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30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6995" y="438150"/>
            <a:ext cx="2825383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847" y="438150"/>
            <a:ext cx="8312358" cy="69742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02-07-2018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73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02-07-2018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98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022" y="2051686"/>
            <a:ext cx="11301532" cy="3423284"/>
          </a:xfrm>
        </p:spPr>
        <p:txBody>
          <a:bodyPr anchor="b"/>
          <a:lstStyle>
            <a:lvl1pPr>
              <a:defRPr sz="6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22" y="5507356"/>
            <a:ext cx="11301532" cy="1800224"/>
          </a:xfrm>
        </p:spPr>
        <p:txBody>
          <a:bodyPr/>
          <a:lstStyle>
            <a:lvl1pPr marL="0" indent="0">
              <a:buNone/>
              <a:defRPr sz="2579">
                <a:solidFill>
                  <a:schemeClr val="tx1">
                    <a:tint val="75000"/>
                  </a:schemeClr>
                </a:solidFill>
              </a:defRPr>
            </a:lvl1pPr>
            <a:lvl2pPr marL="491353" indent="0">
              <a:buNone/>
              <a:defRPr sz="2149">
                <a:solidFill>
                  <a:schemeClr val="tx1">
                    <a:tint val="75000"/>
                  </a:schemeClr>
                </a:solidFill>
              </a:defRPr>
            </a:lvl2pPr>
            <a:lvl3pPr marL="982706" indent="0">
              <a:buNone/>
              <a:defRPr sz="1934">
                <a:solidFill>
                  <a:schemeClr val="tx1">
                    <a:tint val="75000"/>
                  </a:schemeClr>
                </a:solidFill>
              </a:defRPr>
            </a:lvl3pPr>
            <a:lvl4pPr marL="1474059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4pPr>
            <a:lvl5pPr marL="1965411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5pPr>
            <a:lvl6pPr marL="2456764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6pPr>
            <a:lvl7pPr marL="2948117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7pPr>
            <a:lvl8pPr marL="343947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8pPr>
            <a:lvl9pPr marL="3930823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02-07-2018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29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847" y="2190750"/>
            <a:ext cx="5568871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507" y="2190750"/>
            <a:ext cx="5568871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02-07-2018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50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53" y="438150"/>
            <a:ext cx="11301532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554" y="2017396"/>
            <a:ext cx="5543278" cy="988694"/>
          </a:xfrm>
        </p:spPr>
        <p:txBody>
          <a:bodyPr anchor="b"/>
          <a:lstStyle>
            <a:lvl1pPr marL="0" indent="0">
              <a:buNone/>
              <a:defRPr sz="2579" b="1"/>
            </a:lvl1pPr>
            <a:lvl2pPr marL="491353" indent="0">
              <a:buNone/>
              <a:defRPr sz="2149" b="1"/>
            </a:lvl2pPr>
            <a:lvl3pPr marL="982706" indent="0">
              <a:buNone/>
              <a:defRPr sz="1934" b="1"/>
            </a:lvl3pPr>
            <a:lvl4pPr marL="1474059" indent="0">
              <a:buNone/>
              <a:defRPr sz="1720" b="1"/>
            </a:lvl4pPr>
            <a:lvl5pPr marL="1965411" indent="0">
              <a:buNone/>
              <a:defRPr sz="1720" b="1"/>
            </a:lvl5pPr>
            <a:lvl6pPr marL="2456764" indent="0">
              <a:buNone/>
              <a:defRPr sz="1720" b="1"/>
            </a:lvl6pPr>
            <a:lvl7pPr marL="2948117" indent="0">
              <a:buNone/>
              <a:defRPr sz="1720" b="1"/>
            </a:lvl7pPr>
            <a:lvl8pPr marL="3439470" indent="0">
              <a:buNone/>
              <a:defRPr sz="1720" b="1"/>
            </a:lvl8pPr>
            <a:lvl9pPr marL="3930823" indent="0">
              <a:buNone/>
              <a:defRPr sz="1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2554" y="3006090"/>
            <a:ext cx="5543278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508" y="2017396"/>
            <a:ext cx="5570577" cy="988694"/>
          </a:xfrm>
        </p:spPr>
        <p:txBody>
          <a:bodyPr anchor="b"/>
          <a:lstStyle>
            <a:lvl1pPr marL="0" indent="0">
              <a:buNone/>
              <a:defRPr sz="2579" b="1"/>
            </a:lvl1pPr>
            <a:lvl2pPr marL="491353" indent="0">
              <a:buNone/>
              <a:defRPr sz="2149" b="1"/>
            </a:lvl2pPr>
            <a:lvl3pPr marL="982706" indent="0">
              <a:buNone/>
              <a:defRPr sz="1934" b="1"/>
            </a:lvl3pPr>
            <a:lvl4pPr marL="1474059" indent="0">
              <a:buNone/>
              <a:defRPr sz="1720" b="1"/>
            </a:lvl4pPr>
            <a:lvl5pPr marL="1965411" indent="0">
              <a:buNone/>
              <a:defRPr sz="1720" b="1"/>
            </a:lvl5pPr>
            <a:lvl6pPr marL="2456764" indent="0">
              <a:buNone/>
              <a:defRPr sz="1720" b="1"/>
            </a:lvl6pPr>
            <a:lvl7pPr marL="2948117" indent="0">
              <a:buNone/>
              <a:defRPr sz="1720" b="1"/>
            </a:lvl7pPr>
            <a:lvl8pPr marL="3439470" indent="0">
              <a:buNone/>
              <a:defRPr sz="1720" b="1"/>
            </a:lvl8pPr>
            <a:lvl9pPr marL="3930823" indent="0">
              <a:buNone/>
              <a:defRPr sz="1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508" y="3006090"/>
            <a:ext cx="5570577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02-07-2018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69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02-07-2018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4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02-07-2018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35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54" y="548640"/>
            <a:ext cx="4226131" cy="1920240"/>
          </a:xfrm>
        </p:spPr>
        <p:txBody>
          <a:bodyPr anchor="b"/>
          <a:lstStyle>
            <a:lvl1pPr>
              <a:defRPr sz="3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0577" y="1184911"/>
            <a:ext cx="6633508" cy="5848350"/>
          </a:xfrm>
        </p:spPr>
        <p:txBody>
          <a:bodyPr/>
          <a:lstStyle>
            <a:lvl1pPr>
              <a:defRPr sz="3439"/>
            </a:lvl1pPr>
            <a:lvl2pPr>
              <a:defRPr sz="3009"/>
            </a:lvl2pPr>
            <a:lvl3pPr>
              <a:defRPr sz="2579"/>
            </a:lvl3pPr>
            <a:lvl4pPr>
              <a:defRPr sz="2149"/>
            </a:lvl4pPr>
            <a:lvl5pPr>
              <a:defRPr sz="2149"/>
            </a:lvl5pPr>
            <a:lvl6pPr>
              <a:defRPr sz="2149"/>
            </a:lvl6pPr>
            <a:lvl7pPr>
              <a:defRPr sz="2149"/>
            </a:lvl7pPr>
            <a:lvl8pPr>
              <a:defRPr sz="2149"/>
            </a:lvl8pPr>
            <a:lvl9pPr>
              <a:defRPr sz="21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554" y="2468880"/>
            <a:ext cx="4226131" cy="4573906"/>
          </a:xfrm>
        </p:spPr>
        <p:txBody>
          <a:bodyPr/>
          <a:lstStyle>
            <a:lvl1pPr marL="0" indent="0">
              <a:buNone/>
              <a:defRPr sz="1720"/>
            </a:lvl1pPr>
            <a:lvl2pPr marL="491353" indent="0">
              <a:buNone/>
              <a:defRPr sz="1505"/>
            </a:lvl2pPr>
            <a:lvl3pPr marL="982706" indent="0">
              <a:buNone/>
              <a:defRPr sz="1290"/>
            </a:lvl3pPr>
            <a:lvl4pPr marL="1474059" indent="0">
              <a:buNone/>
              <a:defRPr sz="1075"/>
            </a:lvl4pPr>
            <a:lvl5pPr marL="1965411" indent="0">
              <a:buNone/>
              <a:defRPr sz="1075"/>
            </a:lvl5pPr>
            <a:lvl6pPr marL="2456764" indent="0">
              <a:buNone/>
              <a:defRPr sz="1075"/>
            </a:lvl6pPr>
            <a:lvl7pPr marL="2948117" indent="0">
              <a:buNone/>
              <a:defRPr sz="1075"/>
            </a:lvl7pPr>
            <a:lvl8pPr marL="3439470" indent="0">
              <a:buNone/>
              <a:defRPr sz="1075"/>
            </a:lvl8pPr>
            <a:lvl9pPr marL="3930823" indent="0">
              <a:buNone/>
              <a:defRPr sz="10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02-07-2018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13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54" y="548640"/>
            <a:ext cx="4226131" cy="1920240"/>
          </a:xfrm>
        </p:spPr>
        <p:txBody>
          <a:bodyPr anchor="b"/>
          <a:lstStyle>
            <a:lvl1pPr>
              <a:defRPr sz="3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70577" y="1184911"/>
            <a:ext cx="6633508" cy="5848350"/>
          </a:xfrm>
        </p:spPr>
        <p:txBody>
          <a:bodyPr anchor="t"/>
          <a:lstStyle>
            <a:lvl1pPr marL="0" indent="0">
              <a:buNone/>
              <a:defRPr sz="3439"/>
            </a:lvl1pPr>
            <a:lvl2pPr marL="491353" indent="0">
              <a:buNone/>
              <a:defRPr sz="3009"/>
            </a:lvl2pPr>
            <a:lvl3pPr marL="982706" indent="0">
              <a:buNone/>
              <a:defRPr sz="2579"/>
            </a:lvl3pPr>
            <a:lvl4pPr marL="1474059" indent="0">
              <a:buNone/>
              <a:defRPr sz="2149"/>
            </a:lvl4pPr>
            <a:lvl5pPr marL="1965411" indent="0">
              <a:buNone/>
              <a:defRPr sz="2149"/>
            </a:lvl5pPr>
            <a:lvl6pPr marL="2456764" indent="0">
              <a:buNone/>
              <a:defRPr sz="2149"/>
            </a:lvl6pPr>
            <a:lvl7pPr marL="2948117" indent="0">
              <a:buNone/>
              <a:defRPr sz="2149"/>
            </a:lvl7pPr>
            <a:lvl8pPr marL="3439470" indent="0">
              <a:buNone/>
              <a:defRPr sz="2149"/>
            </a:lvl8pPr>
            <a:lvl9pPr marL="3930823" indent="0">
              <a:buNone/>
              <a:defRPr sz="21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554" y="2468880"/>
            <a:ext cx="4226131" cy="4573906"/>
          </a:xfrm>
        </p:spPr>
        <p:txBody>
          <a:bodyPr/>
          <a:lstStyle>
            <a:lvl1pPr marL="0" indent="0">
              <a:buNone/>
              <a:defRPr sz="1720"/>
            </a:lvl1pPr>
            <a:lvl2pPr marL="491353" indent="0">
              <a:buNone/>
              <a:defRPr sz="1505"/>
            </a:lvl2pPr>
            <a:lvl3pPr marL="982706" indent="0">
              <a:buNone/>
              <a:defRPr sz="1290"/>
            </a:lvl3pPr>
            <a:lvl4pPr marL="1474059" indent="0">
              <a:buNone/>
              <a:defRPr sz="1075"/>
            </a:lvl4pPr>
            <a:lvl5pPr marL="1965411" indent="0">
              <a:buNone/>
              <a:defRPr sz="1075"/>
            </a:lvl5pPr>
            <a:lvl6pPr marL="2456764" indent="0">
              <a:buNone/>
              <a:defRPr sz="1075"/>
            </a:lvl6pPr>
            <a:lvl7pPr marL="2948117" indent="0">
              <a:buNone/>
              <a:defRPr sz="1075"/>
            </a:lvl7pPr>
            <a:lvl8pPr marL="3439470" indent="0">
              <a:buNone/>
              <a:defRPr sz="1075"/>
            </a:lvl8pPr>
            <a:lvl9pPr marL="3930823" indent="0">
              <a:buNone/>
              <a:defRPr sz="10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02-07-2018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15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847" y="438150"/>
            <a:ext cx="11301532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847" y="2190750"/>
            <a:ext cx="11301532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847" y="7627621"/>
            <a:ext cx="294822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4983A-0EFF-4FA5-823C-58DD31D92387}" type="datetimeFigureOut">
              <a:rPr lang="en-IN" smtClean="0"/>
              <a:t>02-07-2018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40444" y="7627621"/>
            <a:ext cx="442233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4152" y="7627621"/>
            <a:ext cx="294822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82706" rtl="0" eaLnBrk="1" latinLnBrk="0" hangingPunct="1">
        <a:lnSpc>
          <a:spcPct val="90000"/>
        </a:lnSpc>
        <a:spcBef>
          <a:spcPct val="0"/>
        </a:spcBef>
        <a:buNone/>
        <a:defRPr sz="47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5676" indent="-245676" algn="l" defTabSz="982706" rtl="0" eaLnBrk="1" latinLnBrk="0" hangingPunct="1">
        <a:lnSpc>
          <a:spcPct val="90000"/>
        </a:lnSpc>
        <a:spcBef>
          <a:spcPts val="1075"/>
        </a:spcBef>
        <a:buFont typeface="Arial" panose="020B0604020202020204" pitchFamily="34" charset="0"/>
        <a:buChar char="•"/>
        <a:defRPr sz="3009" kern="1200">
          <a:solidFill>
            <a:schemeClr val="tx1"/>
          </a:solidFill>
          <a:latin typeface="+mn-lt"/>
          <a:ea typeface="+mn-ea"/>
          <a:cs typeface="+mn-cs"/>
        </a:defRPr>
      </a:lvl1pPr>
      <a:lvl2pPr marL="737029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2579" kern="1200">
          <a:solidFill>
            <a:schemeClr val="tx1"/>
          </a:solidFill>
          <a:latin typeface="+mn-lt"/>
          <a:ea typeface="+mn-ea"/>
          <a:cs typeface="+mn-cs"/>
        </a:defRPr>
      </a:lvl2pPr>
      <a:lvl3pPr marL="1228382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2149" kern="1200">
          <a:solidFill>
            <a:schemeClr val="tx1"/>
          </a:solidFill>
          <a:latin typeface="+mn-lt"/>
          <a:ea typeface="+mn-ea"/>
          <a:cs typeface="+mn-cs"/>
        </a:defRPr>
      </a:lvl3pPr>
      <a:lvl4pPr marL="1719735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4pPr>
      <a:lvl5pPr marL="2211088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5pPr>
      <a:lvl6pPr marL="2702441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6pPr>
      <a:lvl7pPr marL="3193793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7pPr>
      <a:lvl8pPr marL="3685146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8pPr>
      <a:lvl9pPr marL="4176499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1pPr>
      <a:lvl2pPr marL="491353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2pPr>
      <a:lvl3pPr marL="982706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3pPr>
      <a:lvl4pPr marL="1474059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4pPr>
      <a:lvl5pPr marL="1965411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5pPr>
      <a:lvl6pPr marL="2456764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6pPr>
      <a:lvl7pPr marL="2948117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7pPr>
      <a:lvl8pPr marL="3439470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8pPr>
      <a:lvl9pPr marL="3930823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11" Type="http://schemas.openxmlformats.org/officeDocument/2006/relationships/image" Target="../media/image18.png"/><Relationship Id="rId5" Type="http://schemas.openxmlformats.org/officeDocument/2006/relationships/image" Target="../media/image16.png"/><Relationship Id="rId10" Type="http://schemas.openxmlformats.org/officeDocument/2006/relationships/image" Target="../media/image4.png"/><Relationship Id="rId4" Type="http://schemas.openxmlformats.org/officeDocument/2006/relationships/image" Target="../media/image15.png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9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9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image" Target="../media/image18.png"/><Relationship Id="rId4" Type="http://schemas.openxmlformats.org/officeDocument/2006/relationships/image" Target="../media/image20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image" Target="../media/image18.png"/><Relationship Id="rId4" Type="http://schemas.openxmlformats.org/officeDocument/2006/relationships/image" Target="../media/image21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mailto:Krishna@gmail.com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8.png"/><Relationship Id="rId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.png"/><Relationship Id="rId10" Type="http://schemas.openxmlformats.org/officeDocument/2006/relationships/image" Target="../media/image8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.png"/><Relationship Id="rId10" Type="http://schemas.openxmlformats.org/officeDocument/2006/relationships/image" Target="../media/image8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.png"/><Relationship Id="rId10" Type="http://schemas.openxmlformats.org/officeDocument/2006/relationships/image" Target="../media/image8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475830A1-614D-43BE-8051-411479A714E7}"/>
              </a:ext>
            </a:extLst>
          </p:cNvPr>
          <p:cNvSpPr/>
          <p:nvPr/>
        </p:nvSpPr>
        <p:spPr>
          <a:xfrm>
            <a:off x="977143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E0CBDC-AA08-4C9F-A16E-8CDA7B083913}"/>
              </a:ext>
            </a:extLst>
          </p:cNvPr>
          <p:cNvSpPr/>
          <p:nvPr/>
        </p:nvSpPr>
        <p:spPr>
          <a:xfrm>
            <a:off x="2603463" y="972201"/>
            <a:ext cx="9634450" cy="5948538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2B896BA-8100-40E2-B341-1FBAA22E7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2" y="160289"/>
            <a:ext cx="692574" cy="684614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F2A110AF-E5DF-4A7D-BBBC-E680AE23A6C0}"/>
              </a:ext>
            </a:extLst>
          </p:cNvPr>
          <p:cNvSpPr/>
          <p:nvPr/>
        </p:nvSpPr>
        <p:spPr>
          <a:xfrm>
            <a:off x="5559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33D53C-8F62-4BCA-BAFB-1C16CA2FE129}"/>
              </a:ext>
            </a:extLst>
          </p:cNvPr>
          <p:cNvSpPr/>
          <p:nvPr/>
        </p:nvSpPr>
        <p:spPr>
          <a:xfrm>
            <a:off x="138581" y="4931312"/>
            <a:ext cx="12320690" cy="131752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9E7345-FBFA-421C-ADAB-3D1B8CBA40CE}"/>
              </a:ext>
            </a:extLst>
          </p:cNvPr>
          <p:cNvSpPr/>
          <p:nvPr/>
        </p:nvSpPr>
        <p:spPr>
          <a:xfrm>
            <a:off x="977143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90CE170-5DB9-411A-A9A9-212A16666656}"/>
              </a:ext>
            </a:extLst>
          </p:cNvPr>
          <p:cNvSpPr/>
          <p:nvPr/>
        </p:nvSpPr>
        <p:spPr>
          <a:xfrm>
            <a:off x="5559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32EED-4576-4A54-A14E-7919B1D478D2}"/>
              </a:ext>
            </a:extLst>
          </p:cNvPr>
          <p:cNvSpPr txBox="1"/>
          <p:nvPr/>
        </p:nvSpPr>
        <p:spPr>
          <a:xfrm>
            <a:off x="4742012" y="217659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>
                <a:solidFill>
                  <a:srgbClr val="0090AF"/>
                </a:solidFill>
              </a:rPr>
              <a:t>KAM AVIDA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6251065-88A1-40B2-A314-D66EAC166979}"/>
              </a:ext>
            </a:extLst>
          </p:cNvPr>
          <p:cNvGrpSpPr/>
          <p:nvPr/>
        </p:nvGrpSpPr>
        <p:grpSpPr>
          <a:xfrm>
            <a:off x="5414058" y="1786275"/>
            <a:ext cx="1875752" cy="874570"/>
            <a:chOff x="5128703" y="1032529"/>
            <a:chExt cx="2253600" cy="132365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0D8B20F-40A4-4949-84D9-40179687F667}"/>
                </a:ext>
              </a:extLst>
            </p:cNvPr>
            <p:cNvSpPr/>
            <p:nvPr/>
          </p:nvSpPr>
          <p:spPr>
            <a:xfrm>
              <a:off x="5128703" y="1032529"/>
              <a:ext cx="2253600" cy="967076"/>
            </a:xfrm>
            <a:prstGeom prst="rect">
              <a:avLst/>
            </a:prstGeom>
            <a:solidFill>
              <a:srgbClr val="EA8B1B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8E78B24-8A80-4FC4-92AA-29A4C11EFFE0}"/>
                </a:ext>
              </a:extLst>
            </p:cNvPr>
            <p:cNvSpPr txBox="1"/>
            <p:nvPr/>
          </p:nvSpPr>
          <p:spPr>
            <a:xfrm>
              <a:off x="5791378" y="1626662"/>
              <a:ext cx="1403067" cy="729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Total Target		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AC1993A-2CEC-4D43-B51D-21E93FB2AFDC}"/>
                </a:ext>
              </a:extLst>
            </p:cNvPr>
            <p:cNvSpPr txBox="1"/>
            <p:nvPr/>
          </p:nvSpPr>
          <p:spPr>
            <a:xfrm>
              <a:off x="5758987" y="1123105"/>
              <a:ext cx="993032" cy="451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chemeClr val="bg1"/>
                  </a:solidFill>
                </a:rPr>
                <a:t>90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F9AC640-0D66-45AF-86C5-062AA9F2F9F3}"/>
              </a:ext>
            </a:extLst>
          </p:cNvPr>
          <p:cNvGrpSpPr/>
          <p:nvPr/>
        </p:nvGrpSpPr>
        <p:grpSpPr>
          <a:xfrm>
            <a:off x="7776246" y="1779453"/>
            <a:ext cx="1875752" cy="659625"/>
            <a:chOff x="7652203" y="1019062"/>
            <a:chExt cx="2264400" cy="8604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DD6A9C0-306F-4E66-86A7-E1BBF53D2B16}"/>
                </a:ext>
              </a:extLst>
            </p:cNvPr>
            <p:cNvSpPr/>
            <p:nvPr/>
          </p:nvSpPr>
          <p:spPr>
            <a:xfrm>
              <a:off x="7652203" y="1019062"/>
              <a:ext cx="2264400" cy="860400"/>
            </a:xfrm>
            <a:prstGeom prst="rect">
              <a:avLst/>
            </a:prstGeom>
            <a:solidFill>
              <a:srgbClr val="019CB7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658146-862A-4E40-81EB-2B07495A1EFA}"/>
                </a:ext>
              </a:extLst>
            </p:cNvPr>
            <p:cNvSpPr txBox="1"/>
            <p:nvPr/>
          </p:nvSpPr>
          <p:spPr>
            <a:xfrm>
              <a:off x="7880663" y="1526129"/>
              <a:ext cx="1997658" cy="2784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Target Achieved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03D5DF-A1F4-41C1-B959-49BA76C6DC8C}"/>
                </a:ext>
              </a:extLst>
            </p:cNvPr>
            <p:cNvSpPr txBox="1"/>
            <p:nvPr/>
          </p:nvSpPr>
          <p:spPr>
            <a:xfrm>
              <a:off x="8555051" y="1115206"/>
              <a:ext cx="741724" cy="4022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80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879D68-09E9-430C-B546-92F51D7095CA}"/>
              </a:ext>
            </a:extLst>
          </p:cNvPr>
          <p:cNvGrpSpPr/>
          <p:nvPr/>
        </p:nvGrpSpPr>
        <p:grpSpPr>
          <a:xfrm>
            <a:off x="10083407" y="1779186"/>
            <a:ext cx="1734940" cy="659625"/>
            <a:chOff x="10451792" y="1056260"/>
            <a:chExt cx="1737703" cy="984218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801595C-7A9B-42C6-BD18-9D52E8BB3AAF}"/>
                </a:ext>
              </a:extLst>
            </p:cNvPr>
            <p:cNvSpPr/>
            <p:nvPr/>
          </p:nvSpPr>
          <p:spPr>
            <a:xfrm>
              <a:off x="10451792" y="1056260"/>
              <a:ext cx="1717200" cy="984218"/>
            </a:xfrm>
            <a:prstGeom prst="rect">
              <a:avLst/>
            </a:prstGeom>
            <a:solidFill>
              <a:srgbClr val="83BE29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8268C9D-3698-4C5B-86AD-F366B811A69C}"/>
                </a:ext>
              </a:extLst>
            </p:cNvPr>
            <p:cNvSpPr txBox="1"/>
            <p:nvPr/>
          </p:nvSpPr>
          <p:spPr>
            <a:xfrm>
              <a:off x="10512471" y="1644592"/>
              <a:ext cx="1677024" cy="277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Remaining Target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7E14CDF-7101-42C1-AEBA-CA8A6F11E872}"/>
                </a:ext>
              </a:extLst>
            </p:cNvPr>
            <p:cNvSpPr txBox="1"/>
            <p:nvPr/>
          </p:nvSpPr>
          <p:spPr>
            <a:xfrm>
              <a:off x="11081315" y="1159061"/>
              <a:ext cx="4581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7D157CFD-0CD0-4730-8308-746F48DE4535}"/>
              </a:ext>
            </a:extLst>
          </p:cNvPr>
          <p:cNvSpPr txBox="1"/>
          <p:nvPr/>
        </p:nvSpPr>
        <p:spPr>
          <a:xfrm>
            <a:off x="2592102" y="1235814"/>
            <a:ext cx="2614055" cy="43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95" dirty="0">
                <a:solidFill>
                  <a:schemeClr val="bg2">
                    <a:lumMod val="50000"/>
                  </a:schemeClr>
                </a:solidFill>
              </a:rPr>
              <a:t>Overall Information</a:t>
            </a:r>
            <a:endParaRPr lang="en-IN" sz="1646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974B4D1-A7CC-4245-8415-E19A3E4FD8BC}"/>
              </a:ext>
            </a:extLst>
          </p:cNvPr>
          <p:cNvGrpSpPr/>
          <p:nvPr/>
        </p:nvGrpSpPr>
        <p:grpSpPr>
          <a:xfrm>
            <a:off x="3101228" y="1779187"/>
            <a:ext cx="1876794" cy="638971"/>
            <a:chOff x="3578456" y="998046"/>
            <a:chExt cx="2253600" cy="860400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495F0FC-DBAE-43A5-9D7B-E89441B5649C}"/>
                </a:ext>
              </a:extLst>
            </p:cNvPr>
            <p:cNvSpPr/>
            <p:nvPr/>
          </p:nvSpPr>
          <p:spPr>
            <a:xfrm>
              <a:off x="3578456" y="998046"/>
              <a:ext cx="2253600" cy="860400"/>
            </a:xfrm>
            <a:prstGeom prst="rect">
              <a:avLst/>
            </a:prstGeom>
            <a:solidFill>
              <a:srgbClr val="86656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72497D3-7DA8-4B4C-9569-73854F701279}"/>
                </a:ext>
              </a:extLst>
            </p:cNvPr>
            <p:cNvSpPr txBox="1"/>
            <p:nvPr/>
          </p:nvSpPr>
          <p:spPr>
            <a:xfrm>
              <a:off x="4130928" y="1530520"/>
              <a:ext cx="141842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Financial Year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99E2B03-136B-4D98-BCF9-2855A8B7B6BF}"/>
                </a:ext>
              </a:extLst>
            </p:cNvPr>
            <p:cNvSpPr txBox="1"/>
            <p:nvPr/>
          </p:nvSpPr>
          <p:spPr>
            <a:xfrm>
              <a:off x="4121116" y="1109276"/>
              <a:ext cx="1699658" cy="402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2018-19</a:t>
              </a:r>
              <a:endParaRPr lang="en-IN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4" name="Rectangle 223">
            <a:extLst>
              <a:ext uri="{FF2B5EF4-FFF2-40B4-BE49-F238E27FC236}">
                <a16:creationId xmlns:a16="http://schemas.microsoft.com/office/drawing/2014/main" id="{C14E8397-2E46-4989-A37B-FA2507C462A5}"/>
              </a:ext>
            </a:extLst>
          </p:cNvPr>
          <p:cNvSpPr/>
          <p:nvPr/>
        </p:nvSpPr>
        <p:spPr>
          <a:xfrm>
            <a:off x="2638197" y="3856777"/>
            <a:ext cx="9564982" cy="3014471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548CF714-1E3D-4FB0-8C35-359E29F90D01}"/>
              </a:ext>
            </a:extLst>
          </p:cNvPr>
          <p:cNvSpPr/>
          <p:nvPr/>
        </p:nvSpPr>
        <p:spPr>
          <a:xfrm>
            <a:off x="8524135" y="2824685"/>
            <a:ext cx="1467519" cy="4308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Generate Batch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A996BBA0-4C30-425E-8D01-E90CC4ADFCC3}"/>
              </a:ext>
            </a:extLst>
          </p:cNvPr>
          <p:cNvSpPr txBox="1"/>
          <p:nvPr/>
        </p:nvSpPr>
        <p:spPr>
          <a:xfrm>
            <a:off x="3021654" y="2881255"/>
            <a:ext cx="516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bg2">
                    <a:lumMod val="50000"/>
                  </a:schemeClr>
                </a:solidFill>
              </a:rPr>
              <a:t>Click generate batch button to generate a new batch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E1016904-59A2-4442-ABAB-949CC257C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D5414746-ED72-4F54-A10F-F937BFEFD1C6}"/>
              </a:ext>
            </a:extLst>
          </p:cNvPr>
          <p:cNvSpPr txBox="1"/>
          <p:nvPr/>
        </p:nvSpPr>
        <p:spPr>
          <a:xfrm>
            <a:off x="2592102" y="3414771"/>
            <a:ext cx="2987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Update Existing Batch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5DBF4C2-200E-4C0B-8651-FA7796CCD576}"/>
              </a:ext>
            </a:extLst>
          </p:cNvPr>
          <p:cNvSpPr/>
          <p:nvPr/>
        </p:nvSpPr>
        <p:spPr>
          <a:xfrm>
            <a:off x="3118187" y="4039323"/>
            <a:ext cx="1918800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Centre Id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7E264B82-7B79-47BE-8410-3FE0F63B5EE2}"/>
              </a:ext>
            </a:extLst>
          </p:cNvPr>
          <p:cNvSpPr/>
          <p:nvPr/>
        </p:nvSpPr>
        <p:spPr>
          <a:xfrm>
            <a:off x="5592212" y="4037771"/>
            <a:ext cx="1918800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State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AEC0F920-C274-4479-A93F-E47F1DA99B26}"/>
              </a:ext>
            </a:extLst>
          </p:cNvPr>
          <p:cNvSpPr/>
          <p:nvPr/>
        </p:nvSpPr>
        <p:spPr>
          <a:xfrm>
            <a:off x="7955662" y="4037771"/>
            <a:ext cx="1918800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City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9615168B-5CF7-4C4F-BB0E-7EC2E3A7B31E}"/>
              </a:ext>
            </a:extLst>
          </p:cNvPr>
          <p:cNvSpPr/>
          <p:nvPr/>
        </p:nvSpPr>
        <p:spPr>
          <a:xfrm>
            <a:off x="10143990" y="4039707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Municipality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6C49F05-C55C-4FD4-99D8-8F7B0D98B404}"/>
              </a:ext>
            </a:extLst>
          </p:cNvPr>
          <p:cNvSpPr/>
          <p:nvPr/>
        </p:nvSpPr>
        <p:spPr>
          <a:xfrm>
            <a:off x="3128554" y="4609361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Date of Selection Committee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49151F32-94CD-4541-A9F4-EFCDC8856700}"/>
              </a:ext>
            </a:extLst>
          </p:cNvPr>
          <p:cNvSpPr/>
          <p:nvPr/>
        </p:nvSpPr>
        <p:spPr>
          <a:xfrm>
            <a:off x="5593394" y="4597326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Trainer Name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6561EED1-769F-4529-B04E-B2D2F14B21E0}"/>
              </a:ext>
            </a:extLst>
          </p:cNvPr>
          <p:cNvSpPr/>
          <p:nvPr/>
        </p:nvSpPr>
        <p:spPr>
          <a:xfrm>
            <a:off x="7955662" y="4604155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Start Date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5ACCECC0-0AF6-4A59-822C-F992003AE2A8}"/>
              </a:ext>
            </a:extLst>
          </p:cNvPr>
          <p:cNvSpPr/>
          <p:nvPr/>
        </p:nvSpPr>
        <p:spPr>
          <a:xfrm>
            <a:off x="10167916" y="4619139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End Date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80574D8B-C9B1-43E3-8679-84159AC15E01}"/>
              </a:ext>
            </a:extLst>
          </p:cNvPr>
          <p:cNvSpPr/>
          <p:nvPr/>
        </p:nvSpPr>
        <p:spPr>
          <a:xfrm>
            <a:off x="3127411" y="5177338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Assessment Date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396C800-6310-4108-8755-E229CE485D3D}"/>
              </a:ext>
            </a:extLst>
          </p:cNvPr>
          <p:cNvSpPr/>
          <p:nvPr/>
        </p:nvSpPr>
        <p:spPr>
          <a:xfrm>
            <a:off x="5592212" y="5135541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Medical Exam. Date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F9AF5134-A396-4AA6-A771-9C1BDF20846B}"/>
              </a:ext>
            </a:extLst>
          </p:cNvPr>
          <p:cNvSpPr/>
          <p:nvPr/>
        </p:nvSpPr>
        <p:spPr>
          <a:xfrm>
            <a:off x="7965494" y="5176519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Name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655302C-4275-426D-950B-F94C6B804A3B}"/>
              </a:ext>
            </a:extLst>
          </p:cNvPr>
          <p:cNvSpPr/>
          <p:nvPr/>
        </p:nvSpPr>
        <p:spPr>
          <a:xfrm>
            <a:off x="10143990" y="5220343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Number</a:t>
            </a: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A78858AC-EE8B-448A-9132-FE6B7283F7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248638" y="4227945"/>
            <a:ext cx="163269" cy="163269"/>
          </a:xfrm>
          <a:prstGeom prst="rect">
            <a:avLst/>
          </a:prstGeom>
        </p:spPr>
      </p:pic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B21C3AC8-7196-4FBD-8E1E-EB419AB77218}"/>
              </a:ext>
            </a:extLst>
          </p:cNvPr>
          <p:cNvSpPr/>
          <p:nvPr/>
        </p:nvSpPr>
        <p:spPr>
          <a:xfrm>
            <a:off x="5542546" y="6362460"/>
            <a:ext cx="1917307" cy="47584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Upload .CSV here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F4E9346D-923F-4886-9E83-4B2D7AA878BC}"/>
              </a:ext>
            </a:extLst>
          </p:cNvPr>
          <p:cNvSpPr/>
          <p:nvPr/>
        </p:nvSpPr>
        <p:spPr>
          <a:xfrm>
            <a:off x="7715132" y="6429956"/>
            <a:ext cx="1245304" cy="390349"/>
          </a:xfrm>
          <a:prstGeom prst="roundRect">
            <a:avLst/>
          </a:prstGeom>
          <a:solidFill>
            <a:srgbClr val="009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Browse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AE238DB9-061B-466F-8E8A-C9CE8F7A0415}"/>
              </a:ext>
            </a:extLst>
          </p:cNvPr>
          <p:cNvSpPr/>
          <p:nvPr/>
        </p:nvSpPr>
        <p:spPr>
          <a:xfrm>
            <a:off x="9366384" y="6423581"/>
            <a:ext cx="1245304" cy="396724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Upload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5D243054-E329-4C0F-8555-7CDB44392073}"/>
              </a:ext>
            </a:extLst>
          </p:cNvPr>
          <p:cNvSpPr/>
          <p:nvPr/>
        </p:nvSpPr>
        <p:spPr>
          <a:xfrm>
            <a:off x="5644150" y="3429623"/>
            <a:ext cx="1918800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5D8F1E3-0AE0-4931-8031-DD3C78CBF71A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405647C-C000-4AD6-B083-A738B2389ED4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CE25B53-CD0E-43D9-87C4-37D6C8C5164B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2E1A8060-A7CC-4EEA-BD82-FCF246297467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7BB71C7-024A-4F7F-8D80-9C7D64E15BCA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6C6CFDD1-51CD-49BE-A226-CE0E41550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5CB3084-30E1-4979-9B45-A5906CB7B5EA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322DBB5-BEB1-42E4-87C8-6111526710AD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72C3AAC1-DF5E-4ECD-81E5-E3B074FCA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3E59DD9F-D1F9-40A7-A54A-73ED01CE3B7C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AA97AB4-F0D3-4C89-92BC-3B6B7236B6BA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07DC02E-3B40-4320-BCD5-905B28E54EE0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C3FC6FF-9CE6-488A-8118-76B313394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FC155FE-6E4B-4409-8923-0DEF668C94EF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8051629-F80A-4541-9616-C0448771BBB4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057AB3CF-5BCC-4B1E-AF03-F50A872789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C0CFBC6-387F-4333-9E71-4F1465F5FA75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DCDCAA2-38A1-4848-999F-64609579A759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885607E1-042D-43BE-8C14-9ACC5650F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5BA5183-F9A8-4677-996C-5B5A21B27C71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EB097EFA-1BBA-4CF6-B4FC-64859D0CDD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61E37E87-5CE7-4E8B-9ED8-5E76409AC2BA}"/>
              </a:ext>
            </a:extLst>
          </p:cNvPr>
          <p:cNvSpPr/>
          <p:nvPr/>
        </p:nvSpPr>
        <p:spPr>
          <a:xfrm>
            <a:off x="7750043" y="3454677"/>
            <a:ext cx="1960936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Ward Type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33879DE-DFDE-4617-8052-99228E53E4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476853" y="3598457"/>
            <a:ext cx="163269" cy="163269"/>
          </a:xfrm>
          <a:prstGeom prst="rect">
            <a:avLst/>
          </a:prstGeom>
        </p:spPr>
      </p:pic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253CE079-E778-42BD-A402-84416024F6E5}"/>
              </a:ext>
            </a:extLst>
          </p:cNvPr>
          <p:cNvSpPr/>
          <p:nvPr/>
        </p:nvSpPr>
        <p:spPr>
          <a:xfrm>
            <a:off x="3124049" y="5744223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SCGJ Batch Number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EC8632-2363-4953-A148-1A20818C4F0C}"/>
              </a:ext>
            </a:extLst>
          </p:cNvPr>
          <p:cNvSpPr txBox="1"/>
          <p:nvPr/>
        </p:nvSpPr>
        <p:spPr>
          <a:xfrm>
            <a:off x="5508660" y="5788935"/>
            <a:ext cx="404025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50" dirty="0">
                <a:solidFill>
                  <a:schemeClr val="bg2">
                    <a:lumMod val="50000"/>
                  </a:schemeClr>
                </a:solidFill>
              </a:rPr>
              <a:t>Uploaded on SDMS ? 	 Yes        No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CAA41D-974A-409D-825A-D39D35D115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54458" y="5830623"/>
            <a:ext cx="213731" cy="2137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8FBE79-4606-48F0-B4CB-872E50AA4A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10405" y="5830624"/>
            <a:ext cx="213730" cy="21373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9E1B280B-0D56-4EEE-865B-E1128D636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362047" y="3575493"/>
            <a:ext cx="163269" cy="16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78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Batch Report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890700" y="1950964"/>
            <a:ext cx="9270711" cy="2840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EFB489-BA68-45E7-A27B-8104C10DDC27}"/>
              </a:ext>
            </a:extLst>
          </p:cNvPr>
          <p:cNvSpPr txBox="1"/>
          <p:nvPr/>
        </p:nvSpPr>
        <p:spPr>
          <a:xfrm>
            <a:off x="2714623" y="4837172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Report 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0C72A5E-F2D7-43AE-8BD8-F389B6CCCE64}"/>
              </a:ext>
            </a:extLst>
          </p:cNvPr>
          <p:cNvSpPr/>
          <p:nvPr/>
        </p:nvSpPr>
        <p:spPr>
          <a:xfrm>
            <a:off x="2928943" y="5305766"/>
            <a:ext cx="2782939" cy="30561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9AE6569-0AC4-4EA0-BBC4-67A04F669A26}"/>
              </a:ext>
            </a:extLst>
          </p:cNvPr>
          <p:cNvSpPr/>
          <p:nvPr/>
        </p:nvSpPr>
        <p:spPr>
          <a:xfrm>
            <a:off x="5947932" y="5314187"/>
            <a:ext cx="973247" cy="29719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91CC68EF-F77E-43C8-A059-8D030B3C6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46054"/>
              </p:ext>
            </p:extLst>
          </p:nvPr>
        </p:nvGraphicFramePr>
        <p:xfrm>
          <a:off x="2890700" y="5763450"/>
          <a:ext cx="6649521" cy="878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600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66321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9146"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4D21B50-7A95-4D19-AD9E-6082186B39B6}"/>
              </a:ext>
            </a:extLst>
          </p:cNvPr>
          <p:cNvSpPr/>
          <p:nvPr/>
        </p:nvSpPr>
        <p:spPr>
          <a:xfrm>
            <a:off x="6726027" y="4364289"/>
            <a:ext cx="1794565" cy="4167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Report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5768603" y="1392371"/>
            <a:ext cx="1960936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 Batch 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3E255E-C2A1-41ED-9591-20A028D53B8A}"/>
              </a:ext>
            </a:extLst>
          </p:cNvPr>
          <p:cNvSpPr/>
          <p:nvPr/>
        </p:nvSpPr>
        <p:spPr>
          <a:xfrm>
            <a:off x="11145933" y="1081351"/>
            <a:ext cx="13292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u="sng" dirty="0">
                <a:solidFill>
                  <a:srgbClr val="4472C4"/>
                </a:solidFill>
              </a:rPr>
              <a:t>Upload Guidelines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624FA88-DD0E-4444-BB74-C24A7DCD1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0CC22D50-5D80-478F-8F99-0BC5B2FB0BB6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CFE066D-4E12-41FF-B8A7-2914C7DDF55F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68AEBFD-0321-4387-9AC3-C2BDF55203D1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9B096D8-4BA5-4438-9178-2D904E525E32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4E15523-449D-438D-8EB1-57300177F8BB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A71CBD5A-5DCC-4545-8843-2A6273D7D5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860E156-3366-4E4D-80C4-87DC38C15193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3CA6B5D-6B97-4666-B496-54C64C8D7EA0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F635C99-8691-4ABD-89B9-5998C154E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37DD01BA-B1B6-4FB1-AEA9-9066F80B2928}"/>
              </a:ext>
            </a:extLst>
          </p:cNvPr>
          <p:cNvSpPr txBox="1"/>
          <p:nvPr/>
        </p:nvSpPr>
        <p:spPr>
          <a:xfrm>
            <a:off x="4742591" y="1011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3351D12-DF55-4759-BAFD-91A299E47E2E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73D13FC-15D6-4E1C-B58C-9D7EF0B42D39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CCE6E1-4241-4DC3-B432-F2D2177BA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5CC0990-3D9C-4DF0-8187-0FC3B57B62A2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CF8710F-E160-4814-9C97-AD57183B4BFD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575CA7B9-D01C-420A-A70E-F0BC79ECB7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D1B07C67-9D9B-45F3-9B9B-46A8FF9EF10B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BAE7FDA-59B7-4313-8ED2-B11FEB81F1D9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3C069D86-9683-465E-9CF6-5E950BFC4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99F2979-416D-4CF6-9088-B2DE3EB5349E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87467459-E100-4497-9BE4-013D7167C0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460041" y="1531514"/>
            <a:ext cx="163269" cy="163269"/>
          </a:xfrm>
          <a:prstGeom prst="rect">
            <a:avLst/>
          </a:prstGeom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1E35AD9-CB0B-46AB-B49D-C289B57C90A1}"/>
              </a:ext>
            </a:extLst>
          </p:cNvPr>
          <p:cNvSpPr/>
          <p:nvPr/>
        </p:nvSpPr>
        <p:spPr>
          <a:xfrm>
            <a:off x="3072955" y="2087250"/>
            <a:ext cx="2283709" cy="339154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Images of day 1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77981F8-5680-44A0-B171-C830B005E2B1}"/>
              </a:ext>
            </a:extLst>
          </p:cNvPr>
          <p:cNvSpPr/>
          <p:nvPr/>
        </p:nvSpPr>
        <p:spPr>
          <a:xfrm>
            <a:off x="5617720" y="2125823"/>
            <a:ext cx="973247" cy="3074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DC8391F-50E5-4784-AB3B-067CB4EBDEE8}"/>
              </a:ext>
            </a:extLst>
          </p:cNvPr>
          <p:cNvSpPr/>
          <p:nvPr/>
        </p:nvSpPr>
        <p:spPr>
          <a:xfrm>
            <a:off x="3072955" y="2542196"/>
            <a:ext cx="2283709" cy="339154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Images of day 2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7334E05E-7DA2-4A69-A407-00CE435E8541}"/>
              </a:ext>
            </a:extLst>
          </p:cNvPr>
          <p:cNvSpPr/>
          <p:nvPr/>
        </p:nvSpPr>
        <p:spPr>
          <a:xfrm>
            <a:off x="3072955" y="3013399"/>
            <a:ext cx="2283709" cy="339154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Images of day 3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2793318A-D168-404F-86A5-135DCAC71BCC}"/>
              </a:ext>
            </a:extLst>
          </p:cNvPr>
          <p:cNvSpPr/>
          <p:nvPr/>
        </p:nvSpPr>
        <p:spPr>
          <a:xfrm>
            <a:off x="3072952" y="3510692"/>
            <a:ext cx="2283709" cy="339155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Images of day 4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F31FA58A-4A56-4E71-8EE2-2716D4CE1B9A}"/>
              </a:ext>
            </a:extLst>
          </p:cNvPr>
          <p:cNvSpPr/>
          <p:nvPr/>
        </p:nvSpPr>
        <p:spPr>
          <a:xfrm>
            <a:off x="3072953" y="4025133"/>
            <a:ext cx="2283709" cy="339156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Images of day 5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42E6000F-CB55-484D-8BEE-ABC3E5FC45F0}"/>
              </a:ext>
            </a:extLst>
          </p:cNvPr>
          <p:cNvSpPr/>
          <p:nvPr/>
        </p:nvSpPr>
        <p:spPr>
          <a:xfrm>
            <a:off x="5610462" y="2597533"/>
            <a:ext cx="973247" cy="3074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A6024CE8-6CE1-47A7-B3EC-30502FD09CDE}"/>
              </a:ext>
            </a:extLst>
          </p:cNvPr>
          <p:cNvSpPr/>
          <p:nvPr/>
        </p:nvSpPr>
        <p:spPr>
          <a:xfrm>
            <a:off x="5617719" y="3053184"/>
            <a:ext cx="973247" cy="3074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2AAB141F-3359-46E5-B4F9-4120B7144186}"/>
              </a:ext>
            </a:extLst>
          </p:cNvPr>
          <p:cNvSpPr/>
          <p:nvPr/>
        </p:nvSpPr>
        <p:spPr>
          <a:xfrm>
            <a:off x="5610462" y="3508835"/>
            <a:ext cx="973247" cy="3074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D4103CC-ED65-4A4A-A04D-2E61DCF8885B}"/>
              </a:ext>
            </a:extLst>
          </p:cNvPr>
          <p:cNvSpPr/>
          <p:nvPr/>
        </p:nvSpPr>
        <p:spPr>
          <a:xfrm>
            <a:off x="5605629" y="4004226"/>
            <a:ext cx="973247" cy="3074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E02CD-7BBB-4163-88DD-2F7AAE49E1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80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A455A31-612D-46C0-8F41-ED7A98E67924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59EB06-8BFD-407F-B953-011D871A619A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89F8E3-B384-4AB2-B391-A12FD1802471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BDDEE7-3283-4C79-935F-19A0EC04B8CF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D9FDF18-3734-47E5-ACBE-6C5B9DE2994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152CE14-933C-41E8-860A-91887E242E32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B79243-710D-4F2A-9520-14813CC2D731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FE700A5-FCF9-4B2C-B6B8-ABAA61785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599B6CD-CB1A-4A08-86BA-2BF006A47353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2700779-388B-4579-9E4F-C9BDD3B5AA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CA05822A-81CE-4E0B-A7FE-EE7DE1B288E4}"/>
              </a:ext>
            </a:extLst>
          </p:cNvPr>
          <p:cNvGrpSpPr/>
          <p:nvPr/>
        </p:nvGrpSpPr>
        <p:grpSpPr>
          <a:xfrm>
            <a:off x="2756047" y="1034390"/>
            <a:ext cx="2253600" cy="855808"/>
            <a:chOff x="2756047" y="1032094"/>
            <a:chExt cx="2253600" cy="8604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6F62400-E995-4AC0-BFAC-49BCF75F81AC}"/>
                </a:ext>
              </a:extLst>
            </p:cNvPr>
            <p:cNvSpPr/>
            <p:nvPr/>
          </p:nvSpPr>
          <p:spPr>
            <a:xfrm>
              <a:off x="2756047" y="1032094"/>
              <a:ext cx="2253600" cy="860400"/>
            </a:xfrm>
            <a:prstGeom prst="rect">
              <a:avLst/>
            </a:prstGeom>
            <a:solidFill>
              <a:srgbClr val="86656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3746C6-86BA-4E99-A045-BA53D11129C6}"/>
                </a:ext>
              </a:extLst>
            </p:cNvPr>
            <p:cNvSpPr txBox="1"/>
            <p:nvPr/>
          </p:nvSpPr>
          <p:spPr>
            <a:xfrm>
              <a:off x="3267789" y="1564364"/>
              <a:ext cx="1418428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Ongoing Trainings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DBF967-3278-40EB-AFE6-310B9DF861F4}"/>
                </a:ext>
              </a:extLst>
            </p:cNvPr>
            <p:cNvSpPr txBox="1"/>
            <p:nvPr/>
          </p:nvSpPr>
          <p:spPr>
            <a:xfrm>
              <a:off x="3596335" y="1159887"/>
              <a:ext cx="647161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560" b="1" dirty="0">
                  <a:solidFill>
                    <a:schemeClr val="bg1"/>
                  </a:solidFill>
                </a:rPr>
                <a:t>55</a:t>
              </a:r>
              <a:endParaRPr lang="en-IN" sz="1646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EC4FC9E-1858-4A2D-89B8-CA8C06E44C34}"/>
              </a:ext>
            </a:extLst>
          </p:cNvPr>
          <p:cNvGrpSpPr/>
          <p:nvPr/>
        </p:nvGrpSpPr>
        <p:grpSpPr>
          <a:xfrm>
            <a:off x="5221856" y="1034390"/>
            <a:ext cx="2253600" cy="855808"/>
            <a:chOff x="5228665" y="1032094"/>
            <a:chExt cx="2253600" cy="8604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464EF63-DF68-46A8-8958-AD682D019176}"/>
                </a:ext>
              </a:extLst>
            </p:cNvPr>
            <p:cNvSpPr/>
            <p:nvPr/>
          </p:nvSpPr>
          <p:spPr>
            <a:xfrm>
              <a:off x="5228665" y="1032094"/>
              <a:ext cx="2253600" cy="860400"/>
            </a:xfrm>
            <a:prstGeom prst="rect">
              <a:avLst/>
            </a:prstGeom>
            <a:solidFill>
              <a:srgbClr val="EA8B1B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A320A0E-EA10-4611-A781-5ED6878B5A46}"/>
                </a:ext>
              </a:extLst>
            </p:cNvPr>
            <p:cNvSpPr txBox="1"/>
            <p:nvPr/>
          </p:nvSpPr>
          <p:spPr>
            <a:xfrm>
              <a:off x="5655984" y="1586893"/>
              <a:ext cx="1522857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Candidates Trained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89BBDD4-78C8-43E7-9BAF-F57E0C7E30D2}"/>
                </a:ext>
              </a:extLst>
            </p:cNvPr>
            <p:cNvSpPr txBox="1"/>
            <p:nvPr/>
          </p:nvSpPr>
          <p:spPr>
            <a:xfrm>
              <a:off x="5927028" y="1177133"/>
              <a:ext cx="993031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560" b="1" dirty="0">
                  <a:solidFill>
                    <a:schemeClr val="bg1"/>
                  </a:solidFill>
                </a:rPr>
                <a:t>2500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36C954-139F-4DD6-9548-1B71E5D9ADE6}"/>
              </a:ext>
            </a:extLst>
          </p:cNvPr>
          <p:cNvGrpSpPr/>
          <p:nvPr/>
        </p:nvGrpSpPr>
        <p:grpSpPr>
          <a:xfrm>
            <a:off x="7743983" y="1034390"/>
            <a:ext cx="2264400" cy="855808"/>
            <a:chOff x="7652203" y="1019028"/>
            <a:chExt cx="2264400" cy="8604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4DF1460-F421-48CF-8E9B-4E1F99FD4B26}"/>
                </a:ext>
              </a:extLst>
            </p:cNvPr>
            <p:cNvSpPr/>
            <p:nvPr/>
          </p:nvSpPr>
          <p:spPr>
            <a:xfrm>
              <a:off x="7652203" y="1019028"/>
              <a:ext cx="2264400" cy="860400"/>
            </a:xfrm>
            <a:prstGeom prst="rect">
              <a:avLst/>
            </a:prstGeom>
            <a:solidFill>
              <a:srgbClr val="019CB7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1AF1AA3-CC34-4AE3-B2CA-2940DBB8D1FD}"/>
                </a:ext>
              </a:extLst>
            </p:cNvPr>
            <p:cNvSpPr txBox="1"/>
            <p:nvPr/>
          </p:nvSpPr>
          <p:spPr>
            <a:xfrm>
              <a:off x="8253974" y="1570674"/>
              <a:ext cx="1343881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Training Partners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D6E722E-A74F-4F58-A91D-5B862BF24344}"/>
                </a:ext>
              </a:extLst>
            </p:cNvPr>
            <p:cNvSpPr txBox="1"/>
            <p:nvPr/>
          </p:nvSpPr>
          <p:spPr>
            <a:xfrm>
              <a:off x="8555052" y="1115206"/>
              <a:ext cx="741724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560" b="1" dirty="0">
                  <a:solidFill>
                    <a:schemeClr val="bg1"/>
                  </a:solidFill>
                </a:rPr>
                <a:t>80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13650AF-8E54-46E5-AD97-B6B94049A954}"/>
              </a:ext>
            </a:extLst>
          </p:cNvPr>
          <p:cNvGrpSpPr/>
          <p:nvPr/>
        </p:nvGrpSpPr>
        <p:grpSpPr>
          <a:xfrm>
            <a:off x="10202168" y="1037058"/>
            <a:ext cx="2253674" cy="857094"/>
            <a:chOff x="10202168" y="1034758"/>
            <a:chExt cx="2253674" cy="86169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B3DD811-9729-4661-AB34-8C0DC63FD3DF}"/>
                </a:ext>
              </a:extLst>
            </p:cNvPr>
            <p:cNvSpPr/>
            <p:nvPr/>
          </p:nvSpPr>
          <p:spPr>
            <a:xfrm>
              <a:off x="10202168" y="1034758"/>
              <a:ext cx="2253674" cy="861693"/>
            </a:xfrm>
            <a:prstGeom prst="rect">
              <a:avLst/>
            </a:prstGeom>
            <a:solidFill>
              <a:srgbClr val="83BE29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79101F2-0D7F-448F-9A09-CD883A16E5F4}"/>
                </a:ext>
              </a:extLst>
            </p:cNvPr>
            <p:cNvSpPr txBox="1"/>
            <p:nvPr/>
          </p:nvSpPr>
          <p:spPr>
            <a:xfrm>
              <a:off x="10630120" y="1563207"/>
              <a:ext cx="1614638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Upcoming Assessments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726631A-A9C9-4894-89C6-F392C3BA0944}"/>
                </a:ext>
              </a:extLst>
            </p:cNvPr>
            <p:cNvSpPr txBox="1"/>
            <p:nvPr/>
          </p:nvSpPr>
          <p:spPr>
            <a:xfrm>
              <a:off x="11028361" y="1138110"/>
              <a:ext cx="601287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56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2CB09710-A3E2-4727-ADFB-67F5B0FB94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6417477"/>
              </p:ext>
            </p:extLst>
          </p:nvPr>
        </p:nvGraphicFramePr>
        <p:xfrm>
          <a:off x="2787004" y="2152886"/>
          <a:ext cx="4422794" cy="226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62" name="Picture 61">
            <a:extLst>
              <a:ext uri="{FF2B5EF4-FFF2-40B4-BE49-F238E27FC236}">
                <a16:creationId xmlns:a16="http://schemas.microsoft.com/office/drawing/2014/main" id="{9ACBE964-E861-44B8-991D-CFAA0A365D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912" y="2496334"/>
            <a:ext cx="4159815" cy="4279873"/>
          </a:xfrm>
          <a:prstGeom prst="rect">
            <a:avLst/>
          </a:prstGeom>
        </p:spPr>
      </p:pic>
      <p:graphicFrame>
        <p:nvGraphicFramePr>
          <p:cNvPr id="63" name="Chart 62">
            <a:extLst>
              <a:ext uri="{FF2B5EF4-FFF2-40B4-BE49-F238E27FC236}">
                <a16:creationId xmlns:a16="http://schemas.microsoft.com/office/drawing/2014/main" id="{FE31A8DF-4212-4316-AA8D-105D52155F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913987"/>
              </p:ext>
            </p:extLst>
          </p:nvPr>
        </p:nvGraphicFramePr>
        <p:xfrm>
          <a:off x="2794367" y="4399925"/>
          <a:ext cx="4264074" cy="2507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E97ECB29-6379-4831-9E71-15CA81455C1C}"/>
              </a:ext>
            </a:extLst>
          </p:cNvPr>
          <p:cNvSpPr txBox="1"/>
          <p:nvPr/>
        </p:nvSpPr>
        <p:spPr>
          <a:xfrm>
            <a:off x="8702608" y="2204124"/>
            <a:ext cx="2838161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Number of Training Partners in each state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D8114D6-A043-429C-A358-34B4D637C3D3}"/>
              </a:ext>
            </a:extLst>
          </p:cNvPr>
          <p:cNvSpPr/>
          <p:nvPr/>
        </p:nvSpPr>
        <p:spPr>
          <a:xfrm>
            <a:off x="7357905" y="2238085"/>
            <a:ext cx="5093547" cy="4633162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1C5284-733C-4BE6-8C4B-8DF46A70A43D}"/>
              </a:ext>
            </a:extLst>
          </p:cNvPr>
          <p:cNvSpPr/>
          <p:nvPr/>
        </p:nvSpPr>
        <p:spPr>
          <a:xfrm>
            <a:off x="2756047" y="2240994"/>
            <a:ext cx="4422794" cy="2061425"/>
          </a:xfrm>
          <a:prstGeom prst="rect">
            <a:avLst/>
          </a:prstGeom>
          <a:solidFill>
            <a:srgbClr val="FDFCFC">
              <a:alpha val="1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7AECC48-D531-468A-9436-A3DA6DE9DC48}"/>
              </a:ext>
            </a:extLst>
          </p:cNvPr>
          <p:cNvSpPr/>
          <p:nvPr/>
        </p:nvSpPr>
        <p:spPr>
          <a:xfrm>
            <a:off x="2760763" y="4419435"/>
            <a:ext cx="4422794" cy="2451812"/>
          </a:xfrm>
          <a:prstGeom prst="rect">
            <a:avLst/>
          </a:prstGeom>
          <a:solidFill>
            <a:srgbClr val="FDFCFC">
              <a:alpha val="1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54BD22FC-5A9E-4EC6-B8D7-6E69B64B25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B771A330-B6EA-4323-95E4-DF64E3762356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2318485-1495-4262-A96A-1E6C9364EA4C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8B569F0-DDCF-4A1A-9563-9FF075411CCF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EBD1431-848B-4A0E-A86C-D1C8F61E4764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01921D2-CAE9-43D6-BC7E-3AF6B5EE526E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3FC4B5D4-D213-49A2-BE41-498B180756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BAF290B-250D-482B-A06B-B5D70031926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294ED5E-AE25-4578-9BB5-2D14B54C01C3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44FC606-DC8C-4198-BBB0-FB66756D8A89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BCAC8C27-8E4D-4145-8B8E-A1CC09BE60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9958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4FE09B2-FC8B-4480-9113-98C867B043F2}"/>
              </a:ext>
            </a:extLst>
          </p:cNvPr>
          <p:cNvSpPr/>
          <p:nvPr/>
        </p:nvSpPr>
        <p:spPr>
          <a:xfrm>
            <a:off x="2641733" y="1017852"/>
            <a:ext cx="9833410" cy="5835972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1B8003-65E5-42FA-B947-C9EA48993880}"/>
              </a:ext>
            </a:extLst>
          </p:cNvPr>
          <p:cNvSpPr txBox="1"/>
          <p:nvPr/>
        </p:nvSpPr>
        <p:spPr>
          <a:xfrm>
            <a:off x="2714625" y="1358350"/>
            <a:ext cx="3714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Frequently Asked Questions</a:t>
            </a:r>
          </a:p>
        </p:txBody>
      </p:sp>
      <p:sp>
        <p:nvSpPr>
          <p:cNvPr id="56" name="AutoShape 2" descr="Image result for plus icon">
            <a:extLst>
              <a:ext uri="{FF2B5EF4-FFF2-40B4-BE49-F238E27FC236}">
                <a16:creationId xmlns:a16="http://schemas.microsoft.com/office/drawing/2014/main" id="{1DC32B81-F520-4004-B1C7-1E3A407EBB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99213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6E4DB25-6D15-4CFE-8E7A-7815DAF708C0}"/>
              </a:ext>
            </a:extLst>
          </p:cNvPr>
          <p:cNvGrpSpPr/>
          <p:nvPr/>
        </p:nvGrpSpPr>
        <p:grpSpPr>
          <a:xfrm>
            <a:off x="2714625" y="1995623"/>
            <a:ext cx="9464461" cy="758444"/>
            <a:chOff x="2714625" y="1995623"/>
            <a:chExt cx="9464461" cy="75844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1283561-D316-443A-ABBF-55D88339571D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9BDCBE6-69E2-4C86-A85E-5326ABF96620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9B7FB3A-E076-4B6B-8A69-77EFA373BC33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95AD8E5-6E80-4817-8E7C-6E3102045C68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  <p:pic>
          <p:nvPicPr>
            <p:cNvPr id="73" name="Picture 4" descr="Image result for plus icon">
              <a:extLst>
                <a:ext uri="{FF2B5EF4-FFF2-40B4-BE49-F238E27FC236}">
                  <a16:creationId xmlns:a16="http://schemas.microsoft.com/office/drawing/2014/main" id="{BF471A4B-961B-4002-9485-B414D098BA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2689" y="2356054"/>
              <a:ext cx="366397" cy="36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1143B91-5E5D-4F81-86FF-C44B287FBBC4}"/>
              </a:ext>
            </a:extLst>
          </p:cNvPr>
          <p:cNvGrpSpPr/>
          <p:nvPr/>
        </p:nvGrpSpPr>
        <p:grpSpPr>
          <a:xfrm>
            <a:off x="2738433" y="3362459"/>
            <a:ext cx="9464461" cy="758444"/>
            <a:chOff x="2714625" y="1995623"/>
            <a:chExt cx="9464461" cy="75844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35CE26D-E735-4F97-9D0C-EC0F64B301FE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7FF3A1F-9B87-405E-987D-477E4218B31F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86E042C-11E8-4A7A-87CB-2A27D58BF7DE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4247051-429B-4FD5-AFDA-DA15682CEE27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  <p:pic>
          <p:nvPicPr>
            <p:cNvPr id="79" name="Picture 4" descr="Image result for plus icon">
              <a:extLst>
                <a:ext uri="{FF2B5EF4-FFF2-40B4-BE49-F238E27FC236}">
                  <a16:creationId xmlns:a16="http://schemas.microsoft.com/office/drawing/2014/main" id="{105BF8F4-9444-4930-ABE4-F092E29924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2689" y="2356054"/>
              <a:ext cx="366397" cy="36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C5A53B0-9BA8-4F3D-BBDE-FAB1934F14E5}"/>
              </a:ext>
            </a:extLst>
          </p:cNvPr>
          <p:cNvGrpSpPr/>
          <p:nvPr/>
        </p:nvGrpSpPr>
        <p:grpSpPr>
          <a:xfrm>
            <a:off x="2714625" y="4643962"/>
            <a:ext cx="9464461" cy="758444"/>
            <a:chOff x="2714625" y="1995623"/>
            <a:chExt cx="9464461" cy="758444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D612C0E-5404-47A5-B809-AC059FE5E22E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1479F02-43B1-433F-8FB1-CF7C622DC87B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00D3CE9-EA45-4078-9ECD-DC0CCE4CC10F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7181421-6607-4FE5-AB35-2F28A99C1D2D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  <p:pic>
          <p:nvPicPr>
            <p:cNvPr id="89" name="Picture 4" descr="Image result for plus icon">
              <a:extLst>
                <a:ext uri="{FF2B5EF4-FFF2-40B4-BE49-F238E27FC236}">
                  <a16:creationId xmlns:a16="http://schemas.microsoft.com/office/drawing/2014/main" id="{BF11188D-3B07-42D6-8491-49C0412AD1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2689" y="2356054"/>
              <a:ext cx="366397" cy="36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B34066E3-E2CB-4A40-A422-F57DEC5EA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0FC0D6D2-762F-4342-B36D-AE289A5E180E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2011EC0-B02E-4278-89D9-7A2B7609C581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0E1C905-BFBF-476D-9183-5DAABC2043CD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B18D320-A4E9-4D9B-A3DA-FB232E4EF8C4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63A4A25-CB74-48A7-A904-8FA239D75323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0F7697A4-38A3-45CB-A1A7-CB847CD7B7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D751355-4EA6-4AF3-8CAF-0D2A5278309C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A0475A0-53A4-46E9-AE14-A46A03364247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1AF1CD9-7DE5-405C-BD4D-FEED048A7BA8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F13B91-5127-4CBA-8C16-659C94911423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6FD40015-E7C0-48CE-8B23-153E612B06D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47235645-F392-416E-A01B-9232D1A61840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D2875CE-104F-4647-8B1D-A1CE6533E3E6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184FEA87-2EC3-4996-964B-411C67BEF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B768A34-4BC5-498C-92D7-47B6E0E305A0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821969FA-0CDE-484B-90FD-8321EB385F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3C7071DD-0595-41E1-ADC0-C924095BC6F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7EC6DCC0-5969-4645-AEB1-B23160EBFD78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259E0B9-33BB-4FD0-BDD5-120DC80A0DD9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ABC737DC-8971-4C5D-870A-6CC68CDF1E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5593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42C148-B8BA-4677-82FA-271C96519E66}"/>
              </a:ext>
            </a:extLst>
          </p:cNvPr>
          <p:cNvSpPr/>
          <p:nvPr/>
        </p:nvSpPr>
        <p:spPr>
          <a:xfrm>
            <a:off x="2641733" y="1017852"/>
            <a:ext cx="9833410" cy="5835972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B3CE81-0BB0-45FC-A3D1-E66A78325316}"/>
              </a:ext>
            </a:extLst>
          </p:cNvPr>
          <p:cNvSpPr txBox="1"/>
          <p:nvPr/>
        </p:nvSpPr>
        <p:spPr>
          <a:xfrm>
            <a:off x="2714625" y="1358350"/>
            <a:ext cx="3714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Frequently Asked Questions</a:t>
            </a:r>
          </a:p>
        </p:txBody>
      </p:sp>
      <p:sp>
        <p:nvSpPr>
          <p:cNvPr id="44" name="AutoShape 2" descr="Image result for plus icon">
            <a:extLst>
              <a:ext uri="{FF2B5EF4-FFF2-40B4-BE49-F238E27FC236}">
                <a16:creationId xmlns:a16="http://schemas.microsoft.com/office/drawing/2014/main" id="{DD213B45-DA25-4861-A535-652680E97E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99213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59991EB-4B2B-4FD7-AD67-A4AC9998A2A4}"/>
              </a:ext>
            </a:extLst>
          </p:cNvPr>
          <p:cNvGrpSpPr/>
          <p:nvPr/>
        </p:nvGrpSpPr>
        <p:grpSpPr>
          <a:xfrm>
            <a:off x="2714625" y="1995623"/>
            <a:ext cx="9411456" cy="758444"/>
            <a:chOff x="2714625" y="1995623"/>
            <a:chExt cx="9411456" cy="75844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F02A51B-B11B-4435-8C03-E8350BFD17FC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985DEB0-8346-4FB8-BB7A-831ABAE180EE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BF19D44-8B28-450F-AE11-227266F36EE4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E546D2A-6912-4973-AC64-59DEACE840D0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071CD4A-8F09-4B5B-904B-7DBE58B82BCA}"/>
              </a:ext>
            </a:extLst>
          </p:cNvPr>
          <p:cNvGrpSpPr/>
          <p:nvPr/>
        </p:nvGrpSpPr>
        <p:grpSpPr>
          <a:xfrm>
            <a:off x="2714625" y="4643962"/>
            <a:ext cx="9464461" cy="758444"/>
            <a:chOff x="2714625" y="1995623"/>
            <a:chExt cx="9464461" cy="75844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792D0F8-552B-4FEB-A6EE-F45B0C07C21E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3555A2C-2186-453F-91C2-7A990D33B9CC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91FBF1F-8061-498C-AAD0-C8B36F39A628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1889963-1E23-410F-82A7-754780C98CEB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  <p:pic>
          <p:nvPicPr>
            <p:cNvPr id="62" name="Picture 4" descr="Image result for plus icon">
              <a:extLst>
                <a:ext uri="{FF2B5EF4-FFF2-40B4-BE49-F238E27FC236}">
                  <a16:creationId xmlns:a16="http://schemas.microsoft.com/office/drawing/2014/main" id="{3F49DD91-2B74-4A8B-AF7D-CC070CBB59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2689" y="2356054"/>
              <a:ext cx="366397" cy="36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3" name="Picture 2" descr="Image result for minus sign png">
            <a:extLst>
              <a:ext uri="{FF2B5EF4-FFF2-40B4-BE49-F238E27FC236}">
                <a16:creationId xmlns:a16="http://schemas.microsoft.com/office/drawing/2014/main" id="{E34A6156-5842-4049-B786-0971BBE74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0647" y="2435848"/>
            <a:ext cx="257323" cy="25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56549ABE-5C68-48EF-B0AE-C3FF9E2C7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071089"/>
              </p:ext>
            </p:extLst>
          </p:nvPr>
        </p:nvGraphicFramePr>
        <p:xfrm>
          <a:off x="2714624" y="2895902"/>
          <a:ext cx="9464462" cy="742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31">
                  <a:extLst>
                    <a:ext uri="{9D8B030D-6E8A-4147-A177-3AD203B41FA5}">
                      <a16:colId xmlns:a16="http://schemas.microsoft.com/office/drawing/2014/main" val="2326436458"/>
                    </a:ext>
                  </a:extLst>
                </a:gridCol>
                <a:gridCol w="4732231">
                  <a:extLst>
                    <a:ext uri="{9D8B030D-6E8A-4147-A177-3AD203B41FA5}">
                      <a16:colId xmlns:a16="http://schemas.microsoft.com/office/drawing/2014/main" val="2882606433"/>
                    </a:ext>
                  </a:extLst>
                </a:gridCol>
              </a:tblGrid>
              <a:tr h="375942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Month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Number of Candidates Trained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581070"/>
                  </a:ext>
                </a:extLst>
              </a:tr>
              <a:tr h="36695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January to March</a:t>
                      </a:r>
                    </a:p>
                  </a:txBody>
                  <a:tcPr marL="83617" marR="83617" marT="41809" marB="41809"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265</a:t>
                      </a:r>
                    </a:p>
                  </a:txBody>
                  <a:tcPr marL="83617" marR="83617" marT="41809" marB="41809"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72071"/>
                  </a:ext>
                </a:extLst>
              </a:tr>
            </a:tbl>
          </a:graphicData>
        </a:graphic>
      </p:graphicFrame>
      <p:pic>
        <p:nvPicPr>
          <p:cNvPr id="50" name="Picture 49">
            <a:extLst>
              <a:ext uri="{FF2B5EF4-FFF2-40B4-BE49-F238E27FC236}">
                <a16:creationId xmlns:a16="http://schemas.microsoft.com/office/drawing/2014/main" id="{94E789FA-07DC-416D-91A7-B3CD9A8B85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F5056075-15D9-4F8A-AEDC-6E4C48DE5DA5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FB691A0-FB35-4467-B5EF-8EF4E0CD46EF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A8BED65-2E47-4C91-83EA-9F878F412F55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F8E954E-CE86-4EF9-BC77-23787E11A207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1FECB2E-4BC9-404A-AD6A-D95F28ECC5AD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2221990B-596D-4FD8-9DD0-7371B2FEF7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E63E218-8570-42ED-ADE7-032203140105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3A53393-C42E-4566-A6A6-C7FA6B64BE19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1706A0C-0547-4A71-8CAA-0A9425FB0FE9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814EA5-5232-4AE9-85BC-744808E7AD23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83D7B85-111F-46EB-BD07-6F574E6677C7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7AE7CAC4-553E-4FC1-9C78-B6B079F5013A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757DC9E-FACA-417F-8BA5-A17838B98EC6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C47F8D58-83D5-4453-9C3A-7EE4C48EC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56B9C291-341C-449D-8BE9-4D3F885AFBF6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7F40392-C2AE-4BE5-B4AF-CB33185012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6649B47C-A742-4252-85D3-42C3D5354C5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E62AB8D8-CA7A-4117-94CC-F362DEA30017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767BFD3-8172-4180-8A8F-51E970B43362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49C72039-5D2C-4F65-8569-38513A7B8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7351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21289" y="304765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Uploaded Documents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422978"/>
              </p:ext>
            </p:extLst>
          </p:nvPr>
        </p:nvGraphicFramePr>
        <p:xfrm>
          <a:off x="2931972" y="3643294"/>
          <a:ext cx="8633495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982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642594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92332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1558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Training Partner Name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AC801-E4FE-4F16-B5EE-55E427C3FDCE}"/>
              </a:ext>
            </a:extLst>
          </p:cNvPr>
          <p:cNvSpPr/>
          <p:nvPr/>
        </p:nvSpPr>
        <p:spPr>
          <a:xfrm>
            <a:off x="11286172" y="2057648"/>
            <a:ext cx="973247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6700627" y="2092243"/>
            <a:ext cx="16820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ABD94A4-9A35-4A06-9D1D-A7CA3F908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9A064ED2-8AD8-4D8D-A069-47F12D60554D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C7A36B6-CABD-4F75-8CCA-A3E225A11830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6653528-F511-4F00-AC34-2BD796B0A141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9E1F6A6-10E9-4BE3-ADD2-D5B96C34FD6A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96218ED-9EC6-45D6-8025-A9D2D23D87A4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8AFCCF6D-5724-437B-80E8-6502E974BE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6014889-8F9D-438A-BF08-399C8A285C95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8BABD5-D0BD-41AE-BA92-5326569A142A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EB8544-238E-44E2-923C-9B0EA94834A0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8890C2-7A5C-4C94-BB71-8DF29DC9D695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E43EB6C-56FF-4159-A876-C9D56872B67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548D07F5-AF4A-43AC-BA0D-B804564662DE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0005A7-FC2C-42DF-BB94-E7BB16C0CA09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C8A00023-D41A-4E78-83C4-8370BD3E2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0202CE4-F16C-4D51-B097-37DCDE0A5D09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57136C0-453A-4DD5-A848-FB0585D4B3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10A7B9D-B2E3-4C38-9228-15E83CA9913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E05E987A-FD78-4AC6-8051-BD472401B24E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0A189B7-157F-483F-8427-BA735D1DE695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B60A18A0-FAD1-4481-BE68-A5D73FED51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81F2909-4F86-4EAE-B285-84861A507740}"/>
              </a:ext>
            </a:extLst>
          </p:cNvPr>
          <p:cNvSpPr txBox="1"/>
          <p:nvPr/>
        </p:nvSpPr>
        <p:spPr>
          <a:xfrm>
            <a:off x="8487732" y="2105097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or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E948056-134F-4731-9253-635C9015E262}"/>
              </a:ext>
            </a:extLst>
          </p:cNvPr>
          <p:cNvSpPr/>
          <p:nvPr/>
        </p:nvSpPr>
        <p:spPr>
          <a:xfrm>
            <a:off x="8924519" y="2105097"/>
            <a:ext cx="210775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SCGJ Batch Number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B0168C3-B7DC-4844-B814-0692AEC4AEA2}"/>
              </a:ext>
            </a:extLst>
          </p:cNvPr>
          <p:cNvSpPr/>
          <p:nvPr/>
        </p:nvSpPr>
        <p:spPr>
          <a:xfrm>
            <a:off x="11286173" y="2057648"/>
            <a:ext cx="973247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B1CB6FA-0325-4E52-A341-FC5A4F95EC7D}"/>
              </a:ext>
            </a:extLst>
          </p:cNvPr>
          <p:cNvSpPr/>
          <p:nvPr/>
        </p:nvSpPr>
        <p:spPr>
          <a:xfrm>
            <a:off x="8924520" y="2105097"/>
            <a:ext cx="210775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SCGJ Batch Number</a:t>
            </a:r>
          </a:p>
        </p:txBody>
      </p:sp>
    </p:spTree>
    <p:extLst>
      <p:ext uri="{BB962C8B-B14F-4D97-AF65-F5344CB8AC3E}">
        <p14:creationId xmlns:p14="http://schemas.microsoft.com/office/powerpoint/2010/main" val="4179939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21289" y="304765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Uploaded Documents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31972" y="3643294"/>
          <a:ext cx="8633495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982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642594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92332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1558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1C978FE-2E4D-4F7E-9897-A630BB6D4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F621E276-F811-4209-B3A2-C0D60854319B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F85EE7B-5EE4-4CEE-B0AB-F3ABBD992492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76DA4-4A35-4790-9B16-A393937D8127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6C6FC33-8242-463A-933D-1A846EED6B96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722F3EF-6BBC-4D2A-8457-6E6A38F75AB4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09AAA79F-3E28-429A-9812-0955F17C25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C7551E0-D310-4BFB-8E91-B3521CF6CBD7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545B38-5748-4D8C-A9DA-18066B5C8FA0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B26954-EE05-4D44-A489-74AF5CCED267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B427D5-5158-4208-AB9E-EEA8B7055DCB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AEEB9245-804D-4BB4-A207-86408EF5898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C26087E7-2FBF-4FED-A1C6-35FED94C41CE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7BF8086-FC87-416C-BD73-AD9F64B6A0F7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08A3C83B-9DC4-439B-B083-F636222D3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180B7EA-B4E5-471E-9E7A-7EB019A8CE7B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9DFF707-EEA8-4B92-9816-8F9CD7B02B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6099B78-ED78-481C-B09D-DB7FABF3A97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595FB00-BE8E-41B1-9FF0-C73854987238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6AA5131-8F11-4306-8746-F3233D9F128D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8B2EF550-4DA4-4FD1-893A-B776B18BE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C3441F9-5781-429B-8CAB-DF6409D9A2EF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Training Partner Name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2A46C54-7048-4750-938E-7308FA4A787F}"/>
              </a:ext>
            </a:extLst>
          </p:cNvPr>
          <p:cNvSpPr/>
          <p:nvPr/>
        </p:nvSpPr>
        <p:spPr>
          <a:xfrm>
            <a:off x="6700627" y="2092243"/>
            <a:ext cx="16820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2711CD-8EA1-4249-A8EE-C14ED14E120F}"/>
              </a:ext>
            </a:extLst>
          </p:cNvPr>
          <p:cNvSpPr txBox="1"/>
          <p:nvPr/>
        </p:nvSpPr>
        <p:spPr>
          <a:xfrm>
            <a:off x="8500853" y="2105097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or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DF0E739-01BB-4A06-81B0-48518981509A}"/>
              </a:ext>
            </a:extLst>
          </p:cNvPr>
          <p:cNvSpPr/>
          <p:nvPr/>
        </p:nvSpPr>
        <p:spPr>
          <a:xfrm>
            <a:off x="11286173" y="2057648"/>
            <a:ext cx="973247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241D3DA0-E770-4838-BD09-525432A4345E}"/>
              </a:ext>
            </a:extLst>
          </p:cNvPr>
          <p:cNvSpPr/>
          <p:nvPr/>
        </p:nvSpPr>
        <p:spPr>
          <a:xfrm>
            <a:off x="8924520" y="2105097"/>
            <a:ext cx="210775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SCGJ Batch Number</a:t>
            </a:r>
          </a:p>
        </p:txBody>
      </p:sp>
    </p:spTree>
    <p:extLst>
      <p:ext uri="{BB962C8B-B14F-4D97-AF65-F5344CB8AC3E}">
        <p14:creationId xmlns:p14="http://schemas.microsoft.com/office/powerpoint/2010/main" val="3050924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21289" y="304765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Uploaded Documents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980186"/>
              </p:ext>
            </p:extLst>
          </p:nvPr>
        </p:nvGraphicFramePr>
        <p:xfrm>
          <a:off x="2931972" y="3643294"/>
          <a:ext cx="8633495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982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642594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92332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1558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Bs-1231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Krishna Institute of Training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Krishna Institute of Training	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AC801-E4FE-4F16-B5EE-55E427C3FDCE}"/>
              </a:ext>
            </a:extLst>
          </p:cNvPr>
          <p:cNvSpPr/>
          <p:nvPr/>
        </p:nvSpPr>
        <p:spPr>
          <a:xfrm>
            <a:off x="8672662" y="2088518"/>
            <a:ext cx="973247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6700627" y="2092243"/>
            <a:ext cx="16820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BS-1231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9C8FD67-B25A-426D-A426-FC9D560CA5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10938" r="53627" b="21239"/>
          <a:stretch/>
        </p:blipFill>
        <p:spPr>
          <a:xfrm>
            <a:off x="10311922" y="4054214"/>
            <a:ext cx="299140" cy="24227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9D0AC80-EB31-470D-AB79-E621415F52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E5A4C41D-D790-435B-BF51-CBCF7A8BAF80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54DEAA0-435F-438F-88EF-8B8EA8E9AD7C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73E7249-079F-49EF-BBF5-04D4E71B1C7E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004345E-E00D-41CE-9F9C-000F9B05A16B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7AEC9A-2CA5-49B0-A3E5-9AED5C8FBF45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EF1120B8-7E6D-4F93-9642-6F3714C422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C8C181A-08D7-4F85-8236-AB9FD6685D4A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75A56D-039D-411A-8CE0-0EC51B9E9235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B4AA4-D295-4A56-B26F-84A6901D5762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FF8EFA-80D8-4046-A563-26923B52095D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2400EE6-A2FE-4ABD-8DD5-D850AE025298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EC7B8344-81A7-4922-962D-3AF56566857A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3D65B32-238A-4C7A-8556-E9129445E3F1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36AB2511-A1E1-4554-AE54-861F5CFF1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A3432F1-EF7B-4EE0-9BE0-EBA7A04EB5EB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DE040A91-8433-48AF-8153-FC73ACBBFB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99B7D53-0E87-4502-9119-E3282581F24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5AF3A374-1BF4-4DE6-9998-5691FA18A1BB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1B35DB9-8D36-4EC1-8BC5-86A6A6F3DA92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4C7BA4D-579C-44D1-9359-9BC583EE4D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6743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2" y="1051006"/>
            <a:ext cx="10109067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51688" y="4569031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Generated Credentials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204317"/>
              </p:ext>
            </p:extLst>
          </p:nvPr>
        </p:nvGraphicFramePr>
        <p:xfrm>
          <a:off x="3053288" y="5747378"/>
          <a:ext cx="9128089" cy="916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894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064327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42655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60712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1541086">
                  <a:extLst>
                    <a:ext uri="{9D8B030D-6E8A-4147-A177-3AD203B41FA5}">
                      <a16:colId xmlns:a16="http://schemas.microsoft.com/office/drawing/2014/main" val="3809825816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NSKFDC Registration Number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Email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Password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7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/>
                        <a:t>Generated On</a:t>
                      </a:r>
                    </a:p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9625337" cy="2024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272941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Training Partner Name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AC801-E4FE-4F16-B5EE-55E427C3FDCE}"/>
              </a:ext>
            </a:extLst>
          </p:cNvPr>
          <p:cNvSpPr/>
          <p:nvPr/>
        </p:nvSpPr>
        <p:spPr>
          <a:xfrm>
            <a:off x="6038122" y="3355824"/>
            <a:ext cx="2557529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Credentials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5952063" y="2092243"/>
            <a:ext cx="2430658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NSDC Reg. Number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Credentials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E5FEC8A-A3DD-4E44-A16A-E0125F82919F}"/>
              </a:ext>
            </a:extLst>
          </p:cNvPr>
          <p:cNvSpPr/>
          <p:nvPr/>
        </p:nvSpPr>
        <p:spPr>
          <a:xfrm>
            <a:off x="10470194" y="2087452"/>
            <a:ext cx="18269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Password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869DDF-F1EA-4855-8846-9C517E823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411" y="2175472"/>
            <a:ext cx="211967" cy="211967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75C46CA-2F9C-4764-92E9-30A64647026F}"/>
              </a:ext>
            </a:extLst>
          </p:cNvPr>
          <p:cNvSpPr/>
          <p:nvPr/>
        </p:nvSpPr>
        <p:spPr>
          <a:xfrm>
            <a:off x="8595651" y="2099022"/>
            <a:ext cx="1732601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Email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133D5A-ABB1-4046-9539-CFAC64BFF1A3}"/>
              </a:ext>
            </a:extLst>
          </p:cNvPr>
          <p:cNvSpPr/>
          <p:nvPr/>
        </p:nvSpPr>
        <p:spPr>
          <a:xfrm>
            <a:off x="3053288" y="5195468"/>
            <a:ext cx="3147933" cy="3777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Krishna Institute of Training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6B42FE-236B-4E27-B5A7-070E02A61B2F}"/>
              </a:ext>
            </a:extLst>
          </p:cNvPr>
          <p:cNvSpPr/>
          <p:nvPr/>
        </p:nvSpPr>
        <p:spPr>
          <a:xfrm>
            <a:off x="6455193" y="5156555"/>
            <a:ext cx="883816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1E96326-C7FA-46CC-AECE-DA116328D989}"/>
              </a:ext>
            </a:extLst>
          </p:cNvPr>
          <p:cNvSpPr/>
          <p:nvPr/>
        </p:nvSpPr>
        <p:spPr>
          <a:xfrm>
            <a:off x="3087168" y="2741468"/>
            <a:ext cx="272941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Training Partner Job Role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C257503-9B9B-4754-9F97-7E246D97FE75}"/>
              </a:ext>
            </a:extLst>
          </p:cNvPr>
          <p:cNvSpPr/>
          <p:nvPr/>
        </p:nvSpPr>
        <p:spPr>
          <a:xfrm>
            <a:off x="5967535" y="2751807"/>
            <a:ext cx="242690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Training Partner Skill Council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21135C6-651D-401C-A1FE-FF0936FFF4CB}"/>
              </a:ext>
            </a:extLst>
          </p:cNvPr>
          <p:cNvSpPr/>
          <p:nvPr/>
        </p:nvSpPr>
        <p:spPr>
          <a:xfrm>
            <a:off x="8595651" y="2735393"/>
            <a:ext cx="2324377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Target to be allocated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83C6CD8-CFB0-45A5-81F7-B9A68C30E3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904CFF1A-70AB-4B1F-BDB4-38B9A63FDC51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E75FECC-ACFE-4472-A357-0F3A7AF93927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54FB9E0-A282-4220-949F-DBD19DEED666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4E60D2B-6C64-4A22-B41A-73D9CC6AF3BF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EF773B8-7DDB-4258-A461-CBEDA75848F3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38D6A659-CA58-436A-A0A7-0BBBFCD79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A6F0543-E6CD-40B2-99E6-40CB1AAF04A7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AB29287-DB60-4E77-AA79-812CB6C0DCA4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1C47761-80E2-425F-A44A-CF1286F2AB2C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875939-1915-4145-82F1-3360BB5958A3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8CC186E7-EFC3-4D90-9977-1CAA97BA994E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9BDB6314-8355-4F56-98E5-2A9F97111F3C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A46A0B-D643-49BE-B8CB-24A6E1562AC6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969328B6-D70C-4BE6-AD50-AF89B7145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2F28A231-58FA-4F1B-A5E7-728A584AF9F1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D20E2D62-C754-4B3D-94F5-896CC82987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BA73802-AD29-4A09-AA1F-C71E56A1325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2991D591-B5AE-4B16-AC3A-C28CA4140339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0739E53-A514-4152-815A-2A140E6E734F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5B4E242D-F655-4536-A0E1-B90DDA239A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7317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2" y="1051006"/>
            <a:ext cx="10109067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51688" y="4569031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Generated Credentials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12540"/>
              </p:ext>
            </p:extLst>
          </p:nvPr>
        </p:nvGraphicFramePr>
        <p:xfrm>
          <a:off x="3053288" y="5747378"/>
          <a:ext cx="9128089" cy="916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894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064327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42655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60712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1541086">
                  <a:extLst>
                    <a:ext uri="{9D8B030D-6E8A-4147-A177-3AD203B41FA5}">
                      <a16:colId xmlns:a16="http://schemas.microsoft.com/office/drawing/2014/main" val="3809825816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NSDC Registration Number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Email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Password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7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/>
                        <a:t>Generated On</a:t>
                      </a:r>
                    </a:p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NSDC-123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 err="1"/>
                        <a:t>Krisna</a:t>
                      </a:r>
                      <a:r>
                        <a:rPr lang="en-IN" sz="1300" b="0" dirty="0"/>
                        <a:t> Institute of Training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hlinkClick r:id="rId3"/>
                        </a:rPr>
                        <a:t>Krishna@gmail.com</a:t>
                      </a:r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Abc123xyz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23-03-2018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9625337" cy="2024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272941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Training Partner Name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AC801-E4FE-4F16-B5EE-55E427C3FDCE}"/>
              </a:ext>
            </a:extLst>
          </p:cNvPr>
          <p:cNvSpPr/>
          <p:nvPr/>
        </p:nvSpPr>
        <p:spPr>
          <a:xfrm>
            <a:off x="6038122" y="3355824"/>
            <a:ext cx="2557529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Credentials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5952063" y="2092243"/>
            <a:ext cx="2430658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NSDC Reg. Number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Credentials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E5FEC8A-A3DD-4E44-A16A-E0125F82919F}"/>
              </a:ext>
            </a:extLst>
          </p:cNvPr>
          <p:cNvSpPr/>
          <p:nvPr/>
        </p:nvSpPr>
        <p:spPr>
          <a:xfrm>
            <a:off x="10470194" y="2087452"/>
            <a:ext cx="18269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Password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869DDF-F1EA-4855-8846-9C517E823B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411" y="2175472"/>
            <a:ext cx="211967" cy="211967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75C46CA-2F9C-4764-92E9-30A64647026F}"/>
              </a:ext>
            </a:extLst>
          </p:cNvPr>
          <p:cNvSpPr/>
          <p:nvPr/>
        </p:nvSpPr>
        <p:spPr>
          <a:xfrm>
            <a:off x="8595651" y="2099022"/>
            <a:ext cx="1732601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Email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133D5A-ABB1-4046-9539-CFAC64BFF1A3}"/>
              </a:ext>
            </a:extLst>
          </p:cNvPr>
          <p:cNvSpPr/>
          <p:nvPr/>
        </p:nvSpPr>
        <p:spPr>
          <a:xfrm>
            <a:off x="3044854" y="5123953"/>
            <a:ext cx="3147933" cy="3777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NSDC Registration Number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6B42FE-236B-4E27-B5A7-070E02A61B2F}"/>
              </a:ext>
            </a:extLst>
          </p:cNvPr>
          <p:cNvSpPr/>
          <p:nvPr/>
        </p:nvSpPr>
        <p:spPr>
          <a:xfrm>
            <a:off x="6480751" y="5104443"/>
            <a:ext cx="883816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1E96326-C7FA-46CC-AECE-DA116328D989}"/>
              </a:ext>
            </a:extLst>
          </p:cNvPr>
          <p:cNvSpPr/>
          <p:nvPr/>
        </p:nvSpPr>
        <p:spPr>
          <a:xfrm>
            <a:off x="3087168" y="2741468"/>
            <a:ext cx="272941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Training Partner Job Role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C257503-9B9B-4754-9F97-7E246D97FE75}"/>
              </a:ext>
            </a:extLst>
          </p:cNvPr>
          <p:cNvSpPr/>
          <p:nvPr/>
        </p:nvSpPr>
        <p:spPr>
          <a:xfrm>
            <a:off x="5982460" y="2753200"/>
            <a:ext cx="242690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Training Partner Skill Council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D7B6363-A570-42D7-AA7F-A537F1D493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71F8D42-6A74-410D-AEA7-39AE9CE1CEF0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AD2DAAE-FDED-4E5D-909E-03759A091757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9AD9CF1-959F-4BF4-8F8E-89C7FE9B2BBC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243D25A-8DE1-423F-BB98-D1435F782B09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F115815-0EF6-42E5-B174-EB1C7986469B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168E111E-5F6E-4A52-BE90-B6BCAA5240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903A062-126E-4126-A519-2D07FF45A1CF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45CFA2C-E3B9-4F6A-81FB-BFA3E78973E8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31D35F-F7C5-44B9-B36B-3B9C144B3228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FEB36D8-316A-4A5A-93A3-F26843E035E9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E8C70AA3-0297-499F-A731-DDD2E08CC39E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46FEBF72-63F0-487E-8457-46D15C563EC1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9AC6179-F12B-4178-9859-A13686F0593C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50B7EAB-382D-4CB8-9EE2-B491EF805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2191C1D1-1479-400F-8D27-607820188B51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1A7609FC-03A4-494E-8590-B9B1FEF62E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35AB38E-8CED-47FE-BB2F-83FA10ADAC3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42E92ABD-F303-4B5D-88F3-BA2C0C8777A0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5DE5C29-8FE2-4315-82D6-47FE5363908E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82C1BB5E-BA28-430C-B7C0-EF33A56FD6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F724B1A-9D58-4A67-8485-D21E8C2B2F59}"/>
              </a:ext>
            </a:extLst>
          </p:cNvPr>
          <p:cNvSpPr/>
          <p:nvPr/>
        </p:nvSpPr>
        <p:spPr>
          <a:xfrm>
            <a:off x="8761357" y="2748176"/>
            <a:ext cx="242690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Target to be Allocated</a:t>
            </a:r>
          </a:p>
        </p:txBody>
      </p:sp>
    </p:spTree>
    <p:extLst>
      <p:ext uri="{BB962C8B-B14F-4D97-AF65-F5344CB8AC3E}">
        <p14:creationId xmlns:p14="http://schemas.microsoft.com/office/powerpoint/2010/main" val="282432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475830A1-614D-43BE-8051-411479A714E7}"/>
              </a:ext>
            </a:extLst>
          </p:cNvPr>
          <p:cNvSpPr/>
          <p:nvPr/>
        </p:nvSpPr>
        <p:spPr>
          <a:xfrm>
            <a:off x="977143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E0CBDC-AA08-4C9F-A16E-8CDA7B083913}"/>
              </a:ext>
            </a:extLst>
          </p:cNvPr>
          <p:cNvSpPr/>
          <p:nvPr/>
        </p:nvSpPr>
        <p:spPr>
          <a:xfrm>
            <a:off x="2603463" y="972201"/>
            <a:ext cx="9634450" cy="5948538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2B896BA-8100-40E2-B341-1FBAA22E7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2" y="160289"/>
            <a:ext cx="692574" cy="684614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F2A110AF-E5DF-4A7D-BBBC-E680AE23A6C0}"/>
              </a:ext>
            </a:extLst>
          </p:cNvPr>
          <p:cNvSpPr/>
          <p:nvPr/>
        </p:nvSpPr>
        <p:spPr>
          <a:xfrm>
            <a:off x="5559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33D53C-8F62-4BCA-BAFB-1C16CA2FE129}"/>
              </a:ext>
            </a:extLst>
          </p:cNvPr>
          <p:cNvSpPr/>
          <p:nvPr/>
        </p:nvSpPr>
        <p:spPr>
          <a:xfrm>
            <a:off x="138581" y="4931312"/>
            <a:ext cx="12320690" cy="131752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9E7345-FBFA-421C-ADAB-3D1B8CBA40CE}"/>
              </a:ext>
            </a:extLst>
          </p:cNvPr>
          <p:cNvSpPr/>
          <p:nvPr/>
        </p:nvSpPr>
        <p:spPr>
          <a:xfrm>
            <a:off x="977143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90CE170-5DB9-411A-A9A9-212A16666656}"/>
              </a:ext>
            </a:extLst>
          </p:cNvPr>
          <p:cNvSpPr/>
          <p:nvPr/>
        </p:nvSpPr>
        <p:spPr>
          <a:xfrm>
            <a:off x="5559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32EED-4576-4A54-A14E-7919B1D478D2}"/>
              </a:ext>
            </a:extLst>
          </p:cNvPr>
          <p:cNvSpPr txBox="1"/>
          <p:nvPr/>
        </p:nvSpPr>
        <p:spPr>
          <a:xfrm>
            <a:off x="4742012" y="217659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>
                <a:solidFill>
                  <a:srgbClr val="0090AF"/>
                </a:solidFill>
              </a:rPr>
              <a:t>KAM AVIDA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6251065-88A1-40B2-A314-D66EAC166979}"/>
              </a:ext>
            </a:extLst>
          </p:cNvPr>
          <p:cNvGrpSpPr/>
          <p:nvPr/>
        </p:nvGrpSpPr>
        <p:grpSpPr>
          <a:xfrm>
            <a:off x="5414058" y="1786275"/>
            <a:ext cx="1875752" cy="874570"/>
            <a:chOff x="5128703" y="1032529"/>
            <a:chExt cx="2253600" cy="132365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0D8B20F-40A4-4949-84D9-40179687F667}"/>
                </a:ext>
              </a:extLst>
            </p:cNvPr>
            <p:cNvSpPr/>
            <p:nvPr/>
          </p:nvSpPr>
          <p:spPr>
            <a:xfrm>
              <a:off x="5128703" y="1032529"/>
              <a:ext cx="2253600" cy="967076"/>
            </a:xfrm>
            <a:prstGeom prst="rect">
              <a:avLst/>
            </a:prstGeom>
            <a:solidFill>
              <a:srgbClr val="EA8B1B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8E78B24-8A80-4FC4-92AA-29A4C11EFFE0}"/>
                </a:ext>
              </a:extLst>
            </p:cNvPr>
            <p:cNvSpPr txBox="1"/>
            <p:nvPr/>
          </p:nvSpPr>
          <p:spPr>
            <a:xfrm>
              <a:off x="5791378" y="1626662"/>
              <a:ext cx="1403067" cy="729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Total Target		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AC1993A-2CEC-4D43-B51D-21E93FB2AFDC}"/>
                </a:ext>
              </a:extLst>
            </p:cNvPr>
            <p:cNvSpPr txBox="1"/>
            <p:nvPr/>
          </p:nvSpPr>
          <p:spPr>
            <a:xfrm>
              <a:off x="5758987" y="1123105"/>
              <a:ext cx="993032" cy="451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chemeClr val="bg1"/>
                  </a:solidFill>
                </a:rPr>
                <a:t>90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F9AC640-0D66-45AF-86C5-062AA9F2F9F3}"/>
              </a:ext>
            </a:extLst>
          </p:cNvPr>
          <p:cNvGrpSpPr/>
          <p:nvPr/>
        </p:nvGrpSpPr>
        <p:grpSpPr>
          <a:xfrm>
            <a:off x="7776246" y="1779453"/>
            <a:ext cx="1875752" cy="659625"/>
            <a:chOff x="7652203" y="1019062"/>
            <a:chExt cx="2264400" cy="8604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DD6A9C0-306F-4E66-86A7-E1BBF53D2B16}"/>
                </a:ext>
              </a:extLst>
            </p:cNvPr>
            <p:cNvSpPr/>
            <p:nvPr/>
          </p:nvSpPr>
          <p:spPr>
            <a:xfrm>
              <a:off x="7652203" y="1019062"/>
              <a:ext cx="2264400" cy="860400"/>
            </a:xfrm>
            <a:prstGeom prst="rect">
              <a:avLst/>
            </a:prstGeom>
            <a:solidFill>
              <a:srgbClr val="019CB7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658146-862A-4E40-81EB-2B07495A1EFA}"/>
                </a:ext>
              </a:extLst>
            </p:cNvPr>
            <p:cNvSpPr txBox="1"/>
            <p:nvPr/>
          </p:nvSpPr>
          <p:spPr>
            <a:xfrm>
              <a:off x="7880663" y="1526129"/>
              <a:ext cx="1997658" cy="2784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Target Achieved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03D5DF-A1F4-41C1-B959-49BA76C6DC8C}"/>
                </a:ext>
              </a:extLst>
            </p:cNvPr>
            <p:cNvSpPr txBox="1"/>
            <p:nvPr/>
          </p:nvSpPr>
          <p:spPr>
            <a:xfrm>
              <a:off x="8555051" y="1115206"/>
              <a:ext cx="741724" cy="4022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80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879D68-09E9-430C-B546-92F51D7095CA}"/>
              </a:ext>
            </a:extLst>
          </p:cNvPr>
          <p:cNvGrpSpPr/>
          <p:nvPr/>
        </p:nvGrpSpPr>
        <p:grpSpPr>
          <a:xfrm>
            <a:off x="10083407" y="1779186"/>
            <a:ext cx="1734940" cy="659625"/>
            <a:chOff x="10451792" y="1056260"/>
            <a:chExt cx="1737703" cy="984218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801595C-7A9B-42C6-BD18-9D52E8BB3AAF}"/>
                </a:ext>
              </a:extLst>
            </p:cNvPr>
            <p:cNvSpPr/>
            <p:nvPr/>
          </p:nvSpPr>
          <p:spPr>
            <a:xfrm>
              <a:off x="10451792" y="1056260"/>
              <a:ext cx="1717200" cy="984218"/>
            </a:xfrm>
            <a:prstGeom prst="rect">
              <a:avLst/>
            </a:prstGeom>
            <a:solidFill>
              <a:srgbClr val="83BE29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8268C9D-3698-4C5B-86AD-F366B811A69C}"/>
                </a:ext>
              </a:extLst>
            </p:cNvPr>
            <p:cNvSpPr txBox="1"/>
            <p:nvPr/>
          </p:nvSpPr>
          <p:spPr>
            <a:xfrm>
              <a:off x="10512471" y="1644592"/>
              <a:ext cx="1677024" cy="277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Remaining Target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7E14CDF-7101-42C1-AEBA-CA8A6F11E872}"/>
                </a:ext>
              </a:extLst>
            </p:cNvPr>
            <p:cNvSpPr txBox="1"/>
            <p:nvPr/>
          </p:nvSpPr>
          <p:spPr>
            <a:xfrm>
              <a:off x="11081315" y="1159061"/>
              <a:ext cx="4581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7D157CFD-0CD0-4730-8308-746F48DE4535}"/>
              </a:ext>
            </a:extLst>
          </p:cNvPr>
          <p:cNvSpPr txBox="1"/>
          <p:nvPr/>
        </p:nvSpPr>
        <p:spPr>
          <a:xfrm>
            <a:off x="2592102" y="1235814"/>
            <a:ext cx="2614055" cy="43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95" dirty="0">
                <a:solidFill>
                  <a:schemeClr val="bg2">
                    <a:lumMod val="50000"/>
                  </a:schemeClr>
                </a:solidFill>
              </a:rPr>
              <a:t>Overall Information</a:t>
            </a:r>
            <a:endParaRPr lang="en-IN" sz="1646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974B4D1-A7CC-4245-8415-E19A3E4FD8BC}"/>
              </a:ext>
            </a:extLst>
          </p:cNvPr>
          <p:cNvGrpSpPr/>
          <p:nvPr/>
        </p:nvGrpSpPr>
        <p:grpSpPr>
          <a:xfrm>
            <a:off x="3101228" y="1779187"/>
            <a:ext cx="1876794" cy="638971"/>
            <a:chOff x="3578456" y="998046"/>
            <a:chExt cx="2253600" cy="860400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495F0FC-DBAE-43A5-9D7B-E89441B5649C}"/>
                </a:ext>
              </a:extLst>
            </p:cNvPr>
            <p:cNvSpPr/>
            <p:nvPr/>
          </p:nvSpPr>
          <p:spPr>
            <a:xfrm>
              <a:off x="3578456" y="998046"/>
              <a:ext cx="2253600" cy="860400"/>
            </a:xfrm>
            <a:prstGeom prst="rect">
              <a:avLst/>
            </a:prstGeom>
            <a:solidFill>
              <a:srgbClr val="86656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72497D3-7DA8-4B4C-9569-73854F701279}"/>
                </a:ext>
              </a:extLst>
            </p:cNvPr>
            <p:cNvSpPr txBox="1"/>
            <p:nvPr/>
          </p:nvSpPr>
          <p:spPr>
            <a:xfrm>
              <a:off x="4130928" y="1530520"/>
              <a:ext cx="141842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Financial Year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99E2B03-136B-4D98-BCF9-2855A8B7B6BF}"/>
                </a:ext>
              </a:extLst>
            </p:cNvPr>
            <p:cNvSpPr txBox="1"/>
            <p:nvPr/>
          </p:nvSpPr>
          <p:spPr>
            <a:xfrm>
              <a:off x="4121116" y="1109276"/>
              <a:ext cx="1699658" cy="402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2018-19</a:t>
              </a:r>
              <a:endParaRPr lang="en-IN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4" name="Rectangle 223">
            <a:extLst>
              <a:ext uri="{FF2B5EF4-FFF2-40B4-BE49-F238E27FC236}">
                <a16:creationId xmlns:a16="http://schemas.microsoft.com/office/drawing/2014/main" id="{C14E8397-2E46-4989-A37B-FA2507C462A5}"/>
              </a:ext>
            </a:extLst>
          </p:cNvPr>
          <p:cNvSpPr/>
          <p:nvPr/>
        </p:nvSpPr>
        <p:spPr>
          <a:xfrm>
            <a:off x="2638197" y="3856777"/>
            <a:ext cx="9564982" cy="3014471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548CF714-1E3D-4FB0-8C35-359E29F90D01}"/>
              </a:ext>
            </a:extLst>
          </p:cNvPr>
          <p:cNvSpPr/>
          <p:nvPr/>
        </p:nvSpPr>
        <p:spPr>
          <a:xfrm>
            <a:off x="8524135" y="2824685"/>
            <a:ext cx="1467519" cy="4308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Generate Batch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A996BBA0-4C30-425E-8D01-E90CC4ADFCC3}"/>
              </a:ext>
            </a:extLst>
          </p:cNvPr>
          <p:cNvSpPr txBox="1"/>
          <p:nvPr/>
        </p:nvSpPr>
        <p:spPr>
          <a:xfrm>
            <a:off x="3021654" y="2881255"/>
            <a:ext cx="516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bg2">
                    <a:lumMod val="50000"/>
                  </a:schemeClr>
                </a:solidFill>
              </a:rPr>
              <a:t>Click generate batch button to generate a new batch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E1016904-59A2-4442-ABAB-949CC257C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D5414746-ED72-4F54-A10F-F937BFEFD1C6}"/>
              </a:ext>
            </a:extLst>
          </p:cNvPr>
          <p:cNvSpPr txBox="1"/>
          <p:nvPr/>
        </p:nvSpPr>
        <p:spPr>
          <a:xfrm>
            <a:off x="2592102" y="3414771"/>
            <a:ext cx="2987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Update Existing Batch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5DBF4C2-200E-4C0B-8651-FA7796CCD576}"/>
              </a:ext>
            </a:extLst>
          </p:cNvPr>
          <p:cNvSpPr/>
          <p:nvPr/>
        </p:nvSpPr>
        <p:spPr>
          <a:xfrm>
            <a:off x="3118187" y="4039323"/>
            <a:ext cx="1918800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Centre Id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7E264B82-7B79-47BE-8410-3FE0F63B5EE2}"/>
              </a:ext>
            </a:extLst>
          </p:cNvPr>
          <p:cNvSpPr/>
          <p:nvPr/>
        </p:nvSpPr>
        <p:spPr>
          <a:xfrm>
            <a:off x="5592212" y="4037771"/>
            <a:ext cx="1918800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State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AEC0F920-C274-4479-A93F-E47F1DA99B26}"/>
              </a:ext>
            </a:extLst>
          </p:cNvPr>
          <p:cNvSpPr/>
          <p:nvPr/>
        </p:nvSpPr>
        <p:spPr>
          <a:xfrm>
            <a:off x="7955662" y="4037771"/>
            <a:ext cx="1918800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City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9615168B-5CF7-4C4F-BB0E-7EC2E3A7B31E}"/>
              </a:ext>
            </a:extLst>
          </p:cNvPr>
          <p:cNvSpPr/>
          <p:nvPr/>
        </p:nvSpPr>
        <p:spPr>
          <a:xfrm>
            <a:off x="10143990" y="4039707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Municipality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6C49F05-C55C-4FD4-99D8-8F7B0D98B404}"/>
              </a:ext>
            </a:extLst>
          </p:cNvPr>
          <p:cNvSpPr/>
          <p:nvPr/>
        </p:nvSpPr>
        <p:spPr>
          <a:xfrm>
            <a:off x="3128554" y="4609361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Date of Selection Committee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49151F32-94CD-4541-A9F4-EFCDC8856700}"/>
              </a:ext>
            </a:extLst>
          </p:cNvPr>
          <p:cNvSpPr/>
          <p:nvPr/>
        </p:nvSpPr>
        <p:spPr>
          <a:xfrm>
            <a:off x="5593394" y="4597326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Trainer Name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6561EED1-769F-4529-B04E-B2D2F14B21E0}"/>
              </a:ext>
            </a:extLst>
          </p:cNvPr>
          <p:cNvSpPr/>
          <p:nvPr/>
        </p:nvSpPr>
        <p:spPr>
          <a:xfrm>
            <a:off x="7955662" y="4604155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Start Date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5ACCECC0-0AF6-4A59-822C-F992003AE2A8}"/>
              </a:ext>
            </a:extLst>
          </p:cNvPr>
          <p:cNvSpPr/>
          <p:nvPr/>
        </p:nvSpPr>
        <p:spPr>
          <a:xfrm>
            <a:off x="10167916" y="4619139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End Date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80574D8B-C9B1-43E3-8679-84159AC15E01}"/>
              </a:ext>
            </a:extLst>
          </p:cNvPr>
          <p:cNvSpPr/>
          <p:nvPr/>
        </p:nvSpPr>
        <p:spPr>
          <a:xfrm>
            <a:off x="3127411" y="5177338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Assessment Date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396C800-6310-4108-8755-E229CE485D3D}"/>
              </a:ext>
            </a:extLst>
          </p:cNvPr>
          <p:cNvSpPr/>
          <p:nvPr/>
        </p:nvSpPr>
        <p:spPr>
          <a:xfrm>
            <a:off x="5592212" y="5135541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Medical Exam. Date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F9AF5134-A396-4AA6-A771-9C1BDF20846B}"/>
              </a:ext>
            </a:extLst>
          </p:cNvPr>
          <p:cNvSpPr/>
          <p:nvPr/>
        </p:nvSpPr>
        <p:spPr>
          <a:xfrm>
            <a:off x="7965494" y="5176519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Name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655302C-4275-426D-950B-F94C6B804A3B}"/>
              </a:ext>
            </a:extLst>
          </p:cNvPr>
          <p:cNvSpPr/>
          <p:nvPr/>
        </p:nvSpPr>
        <p:spPr>
          <a:xfrm>
            <a:off x="10143990" y="5220343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Number</a:t>
            </a: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A78858AC-EE8B-448A-9132-FE6B7283F7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248638" y="4227945"/>
            <a:ext cx="163269" cy="163269"/>
          </a:xfrm>
          <a:prstGeom prst="rect">
            <a:avLst/>
          </a:prstGeom>
        </p:spPr>
      </p:pic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B21C3AC8-7196-4FBD-8E1E-EB419AB77218}"/>
              </a:ext>
            </a:extLst>
          </p:cNvPr>
          <p:cNvSpPr/>
          <p:nvPr/>
        </p:nvSpPr>
        <p:spPr>
          <a:xfrm>
            <a:off x="5542546" y="6362460"/>
            <a:ext cx="1917307" cy="475843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Upload .CSV here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F4E9346D-923F-4886-9E83-4B2D7AA878BC}"/>
              </a:ext>
            </a:extLst>
          </p:cNvPr>
          <p:cNvSpPr/>
          <p:nvPr/>
        </p:nvSpPr>
        <p:spPr>
          <a:xfrm>
            <a:off x="7715132" y="6429956"/>
            <a:ext cx="1245304" cy="390349"/>
          </a:xfrm>
          <a:prstGeom prst="roundRect">
            <a:avLst/>
          </a:prstGeom>
          <a:solidFill>
            <a:srgbClr val="009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Browse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AE238DB9-061B-466F-8E8A-C9CE8F7A0415}"/>
              </a:ext>
            </a:extLst>
          </p:cNvPr>
          <p:cNvSpPr/>
          <p:nvPr/>
        </p:nvSpPr>
        <p:spPr>
          <a:xfrm>
            <a:off x="9366384" y="6423581"/>
            <a:ext cx="1245304" cy="396724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Upload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5D243054-E329-4C0F-8555-7CDB44392073}"/>
              </a:ext>
            </a:extLst>
          </p:cNvPr>
          <p:cNvSpPr/>
          <p:nvPr/>
        </p:nvSpPr>
        <p:spPr>
          <a:xfrm>
            <a:off x="5644150" y="3429623"/>
            <a:ext cx="1918800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B-1234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5D8F1E3-0AE0-4931-8031-DD3C78CBF71A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405647C-C000-4AD6-B083-A738B2389ED4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CE25B53-CD0E-43D9-87C4-37D6C8C5164B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2E1A8060-A7CC-4EEA-BD82-FCF246297467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7BB71C7-024A-4F7F-8D80-9C7D64E15BCA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6C6CFDD1-51CD-49BE-A226-CE0E41550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5CB3084-30E1-4979-9B45-A5906CB7B5EA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322DBB5-BEB1-42E4-87C8-6111526710AD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72C3AAC1-DF5E-4ECD-81E5-E3B074FCA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3E59DD9F-D1F9-40A7-A54A-73ED01CE3B7C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AA97AB4-F0D3-4C89-92BC-3B6B7236B6BA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07DC02E-3B40-4320-BCD5-905B28E54EE0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C3FC6FF-9CE6-488A-8118-76B313394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FC155FE-6E4B-4409-8923-0DEF668C94EF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8051629-F80A-4541-9616-C0448771BBB4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057AB3CF-5BCC-4B1E-AF03-F50A872789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C0CFBC6-387F-4333-9E71-4F1465F5FA75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DCDCAA2-38A1-4848-999F-64609579A759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885607E1-042D-43BE-8C14-9ACC5650F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5BA5183-F9A8-4677-996C-5B5A21B27C71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EB097EFA-1BBA-4CF6-B4FC-64859D0CDD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61E37E87-5CE7-4E8B-9ED8-5E76409AC2BA}"/>
              </a:ext>
            </a:extLst>
          </p:cNvPr>
          <p:cNvSpPr/>
          <p:nvPr/>
        </p:nvSpPr>
        <p:spPr>
          <a:xfrm>
            <a:off x="7750043" y="3454677"/>
            <a:ext cx="1960936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Ward Type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33879DE-DFDE-4617-8052-99228E53E4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526957" y="3598457"/>
            <a:ext cx="163269" cy="163269"/>
          </a:xfrm>
          <a:prstGeom prst="rect">
            <a:avLst/>
          </a:prstGeom>
        </p:spPr>
      </p:pic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253CE079-E778-42BD-A402-84416024F6E5}"/>
              </a:ext>
            </a:extLst>
          </p:cNvPr>
          <p:cNvSpPr/>
          <p:nvPr/>
        </p:nvSpPr>
        <p:spPr>
          <a:xfrm>
            <a:off x="3124049" y="5744223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SCGJ Batch Number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EC8632-2363-4953-A148-1A20818C4F0C}"/>
              </a:ext>
            </a:extLst>
          </p:cNvPr>
          <p:cNvSpPr txBox="1"/>
          <p:nvPr/>
        </p:nvSpPr>
        <p:spPr>
          <a:xfrm>
            <a:off x="5508660" y="5788935"/>
            <a:ext cx="404025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50" dirty="0">
                <a:solidFill>
                  <a:schemeClr val="bg2">
                    <a:lumMod val="50000"/>
                  </a:schemeClr>
                </a:solidFill>
              </a:rPr>
              <a:t>Uploaded on SDMS ? 	 Yes        No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CAA41D-974A-409D-825A-D39D35D115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54458" y="5830623"/>
            <a:ext cx="213731" cy="2137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8FBE79-4606-48F0-B4CB-872E50AA4A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10405" y="5830624"/>
            <a:ext cx="213730" cy="21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7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475830A1-614D-43BE-8051-411479A714E7}"/>
              </a:ext>
            </a:extLst>
          </p:cNvPr>
          <p:cNvSpPr/>
          <p:nvPr/>
        </p:nvSpPr>
        <p:spPr>
          <a:xfrm>
            <a:off x="977143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E0CBDC-AA08-4C9F-A16E-8CDA7B083913}"/>
              </a:ext>
            </a:extLst>
          </p:cNvPr>
          <p:cNvSpPr/>
          <p:nvPr/>
        </p:nvSpPr>
        <p:spPr>
          <a:xfrm>
            <a:off x="2603463" y="972201"/>
            <a:ext cx="9634450" cy="5948538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2B896BA-8100-40E2-B341-1FBAA22E7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2" y="160289"/>
            <a:ext cx="692574" cy="684614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F2A110AF-E5DF-4A7D-BBBC-E680AE23A6C0}"/>
              </a:ext>
            </a:extLst>
          </p:cNvPr>
          <p:cNvSpPr/>
          <p:nvPr/>
        </p:nvSpPr>
        <p:spPr>
          <a:xfrm>
            <a:off x="5559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33D53C-8F62-4BCA-BAFB-1C16CA2FE129}"/>
              </a:ext>
            </a:extLst>
          </p:cNvPr>
          <p:cNvSpPr/>
          <p:nvPr/>
        </p:nvSpPr>
        <p:spPr>
          <a:xfrm>
            <a:off x="138581" y="4931312"/>
            <a:ext cx="12320690" cy="131752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9E7345-FBFA-421C-ADAB-3D1B8CBA40CE}"/>
              </a:ext>
            </a:extLst>
          </p:cNvPr>
          <p:cNvSpPr/>
          <p:nvPr/>
        </p:nvSpPr>
        <p:spPr>
          <a:xfrm>
            <a:off x="977143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90CE170-5DB9-411A-A9A9-212A16666656}"/>
              </a:ext>
            </a:extLst>
          </p:cNvPr>
          <p:cNvSpPr/>
          <p:nvPr/>
        </p:nvSpPr>
        <p:spPr>
          <a:xfrm>
            <a:off x="5559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32EED-4576-4A54-A14E-7919B1D478D2}"/>
              </a:ext>
            </a:extLst>
          </p:cNvPr>
          <p:cNvSpPr txBox="1"/>
          <p:nvPr/>
        </p:nvSpPr>
        <p:spPr>
          <a:xfrm>
            <a:off x="4742012" y="217659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>
                <a:solidFill>
                  <a:srgbClr val="0090AF"/>
                </a:solidFill>
              </a:rPr>
              <a:t>KAM AVIDA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6251065-88A1-40B2-A314-D66EAC166979}"/>
              </a:ext>
            </a:extLst>
          </p:cNvPr>
          <p:cNvGrpSpPr/>
          <p:nvPr/>
        </p:nvGrpSpPr>
        <p:grpSpPr>
          <a:xfrm>
            <a:off x="5414058" y="1786275"/>
            <a:ext cx="1875752" cy="874570"/>
            <a:chOff x="5128703" y="1032529"/>
            <a:chExt cx="2253600" cy="132365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0D8B20F-40A4-4949-84D9-40179687F667}"/>
                </a:ext>
              </a:extLst>
            </p:cNvPr>
            <p:cNvSpPr/>
            <p:nvPr/>
          </p:nvSpPr>
          <p:spPr>
            <a:xfrm>
              <a:off x="5128703" y="1032529"/>
              <a:ext cx="2253600" cy="967076"/>
            </a:xfrm>
            <a:prstGeom prst="rect">
              <a:avLst/>
            </a:prstGeom>
            <a:solidFill>
              <a:srgbClr val="EA8B1B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8E78B24-8A80-4FC4-92AA-29A4C11EFFE0}"/>
                </a:ext>
              </a:extLst>
            </p:cNvPr>
            <p:cNvSpPr txBox="1"/>
            <p:nvPr/>
          </p:nvSpPr>
          <p:spPr>
            <a:xfrm>
              <a:off x="5791378" y="1626662"/>
              <a:ext cx="1403067" cy="729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Total Target		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AC1993A-2CEC-4D43-B51D-21E93FB2AFDC}"/>
                </a:ext>
              </a:extLst>
            </p:cNvPr>
            <p:cNvSpPr txBox="1"/>
            <p:nvPr/>
          </p:nvSpPr>
          <p:spPr>
            <a:xfrm>
              <a:off x="5758987" y="1123105"/>
              <a:ext cx="993032" cy="451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chemeClr val="bg1"/>
                  </a:solidFill>
                </a:rPr>
                <a:t>90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F9AC640-0D66-45AF-86C5-062AA9F2F9F3}"/>
              </a:ext>
            </a:extLst>
          </p:cNvPr>
          <p:cNvGrpSpPr/>
          <p:nvPr/>
        </p:nvGrpSpPr>
        <p:grpSpPr>
          <a:xfrm>
            <a:off x="7776246" y="1779453"/>
            <a:ext cx="1875752" cy="659625"/>
            <a:chOff x="7652203" y="1019062"/>
            <a:chExt cx="2264400" cy="8604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DD6A9C0-306F-4E66-86A7-E1BBF53D2B16}"/>
                </a:ext>
              </a:extLst>
            </p:cNvPr>
            <p:cNvSpPr/>
            <p:nvPr/>
          </p:nvSpPr>
          <p:spPr>
            <a:xfrm>
              <a:off x="7652203" y="1019062"/>
              <a:ext cx="2264400" cy="860400"/>
            </a:xfrm>
            <a:prstGeom prst="rect">
              <a:avLst/>
            </a:prstGeom>
            <a:solidFill>
              <a:srgbClr val="019CB7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658146-862A-4E40-81EB-2B07495A1EFA}"/>
                </a:ext>
              </a:extLst>
            </p:cNvPr>
            <p:cNvSpPr txBox="1"/>
            <p:nvPr/>
          </p:nvSpPr>
          <p:spPr>
            <a:xfrm>
              <a:off x="7880663" y="1526129"/>
              <a:ext cx="1997658" cy="2784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Target Achieved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03D5DF-A1F4-41C1-B959-49BA76C6DC8C}"/>
                </a:ext>
              </a:extLst>
            </p:cNvPr>
            <p:cNvSpPr txBox="1"/>
            <p:nvPr/>
          </p:nvSpPr>
          <p:spPr>
            <a:xfrm>
              <a:off x="8555051" y="1115206"/>
              <a:ext cx="741724" cy="4022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80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879D68-09E9-430C-B546-92F51D7095CA}"/>
              </a:ext>
            </a:extLst>
          </p:cNvPr>
          <p:cNvGrpSpPr/>
          <p:nvPr/>
        </p:nvGrpSpPr>
        <p:grpSpPr>
          <a:xfrm>
            <a:off x="10083407" y="1779186"/>
            <a:ext cx="1734940" cy="659625"/>
            <a:chOff x="10451792" y="1056260"/>
            <a:chExt cx="1737703" cy="984218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801595C-7A9B-42C6-BD18-9D52E8BB3AAF}"/>
                </a:ext>
              </a:extLst>
            </p:cNvPr>
            <p:cNvSpPr/>
            <p:nvPr/>
          </p:nvSpPr>
          <p:spPr>
            <a:xfrm>
              <a:off x="10451792" y="1056260"/>
              <a:ext cx="1717200" cy="984218"/>
            </a:xfrm>
            <a:prstGeom prst="rect">
              <a:avLst/>
            </a:prstGeom>
            <a:solidFill>
              <a:srgbClr val="83BE29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8268C9D-3698-4C5B-86AD-F366B811A69C}"/>
                </a:ext>
              </a:extLst>
            </p:cNvPr>
            <p:cNvSpPr txBox="1"/>
            <p:nvPr/>
          </p:nvSpPr>
          <p:spPr>
            <a:xfrm>
              <a:off x="10512471" y="1644592"/>
              <a:ext cx="1677024" cy="277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Remaining Target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7E14CDF-7101-42C1-AEBA-CA8A6F11E872}"/>
                </a:ext>
              </a:extLst>
            </p:cNvPr>
            <p:cNvSpPr txBox="1"/>
            <p:nvPr/>
          </p:nvSpPr>
          <p:spPr>
            <a:xfrm>
              <a:off x="11081315" y="1159061"/>
              <a:ext cx="4581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7D157CFD-0CD0-4730-8308-746F48DE4535}"/>
              </a:ext>
            </a:extLst>
          </p:cNvPr>
          <p:cNvSpPr txBox="1"/>
          <p:nvPr/>
        </p:nvSpPr>
        <p:spPr>
          <a:xfrm>
            <a:off x="2592102" y="1235814"/>
            <a:ext cx="2614055" cy="43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95" dirty="0">
                <a:solidFill>
                  <a:schemeClr val="bg2">
                    <a:lumMod val="50000"/>
                  </a:schemeClr>
                </a:solidFill>
              </a:rPr>
              <a:t>Overall Information</a:t>
            </a:r>
            <a:endParaRPr lang="en-IN" sz="1646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974B4D1-A7CC-4245-8415-E19A3E4FD8BC}"/>
              </a:ext>
            </a:extLst>
          </p:cNvPr>
          <p:cNvGrpSpPr/>
          <p:nvPr/>
        </p:nvGrpSpPr>
        <p:grpSpPr>
          <a:xfrm>
            <a:off x="3101228" y="1779187"/>
            <a:ext cx="1876794" cy="638971"/>
            <a:chOff x="3578456" y="998046"/>
            <a:chExt cx="2253600" cy="860400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495F0FC-DBAE-43A5-9D7B-E89441B5649C}"/>
                </a:ext>
              </a:extLst>
            </p:cNvPr>
            <p:cNvSpPr/>
            <p:nvPr/>
          </p:nvSpPr>
          <p:spPr>
            <a:xfrm>
              <a:off x="3578456" y="998046"/>
              <a:ext cx="2253600" cy="860400"/>
            </a:xfrm>
            <a:prstGeom prst="rect">
              <a:avLst/>
            </a:prstGeom>
            <a:solidFill>
              <a:srgbClr val="86656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72497D3-7DA8-4B4C-9569-73854F701279}"/>
                </a:ext>
              </a:extLst>
            </p:cNvPr>
            <p:cNvSpPr txBox="1"/>
            <p:nvPr/>
          </p:nvSpPr>
          <p:spPr>
            <a:xfrm>
              <a:off x="4130928" y="1530520"/>
              <a:ext cx="141842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Financial Year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99E2B03-136B-4D98-BCF9-2855A8B7B6BF}"/>
                </a:ext>
              </a:extLst>
            </p:cNvPr>
            <p:cNvSpPr txBox="1"/>
            <p:nvPr/>
          </p:nvSpPr>
          <p:spPr>
            <a:xfrm>
              <a:off x="4121116" y="1109276"/>
              <a:ext cx="1699658" cy="402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2018-19</a:t>
              </a:r>
              <a:endParaRPr lang="en-IN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4" name="Rectangle 223">
            <a:extLst>
              <a:ext uri="{FF2B5EF4-FFF2-40B4-BE49-F238E27FC236}">
                <a16:creationId xmlns:a16="http://schemas.microsoft.com/office/drawing/2014/main" id="{C14E8397-2E46-4989-A37B-FA2507C462A5}"/>
              </a:ext>
            </a:extLst>
          </p:cNvPr>
          <p:cNvSpPr/>
          <p:nvPr/>
        </p:nvSpPr>
        <p:spPr>
          <a:xfrm>
            <a:off x="2638197" y="3856777"/>
            <a:ext cx="9564982" cy="3014471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548CF714-1E3D-4FB0-8C35-359E29F90D01}"/>
              </a:ext>
            </a:extLst>
          </p:cNvPr>
          <p:cNvSpPr/>
          <p:nvPr/>
        </p:nvSpPr>
        <p:spPr>
          <a:xfrm>
            <a:off x="8524135" y="2824685"/>
            <a:ext cx="1467519" cy="4308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Generate Batch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A996BBA0-4C30-425E-8D01-E90CC4ADFCC3}"/>
              </a:ext>
            </a:extLst>
          </p:cNvPr>
          <p:cNvSpPr txBox="1"/>
          <p:nvPr/>
        </p:nvSpPr>
        <p:spPr>
          <a:xfrm>
            <a:off x="3021654" y="2881255"/>
            <a:ext cx="516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bg2">
                    <a:lumMod val="50000"/>
                  </a:schemeClr>
                </a:solidFill>
              </a:rPr>
              <a:t>Click generate batch button to generate a new batch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E1016904-59A2-4442-ABAB-949CC257C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D5414746-ED72-4F54-A10F-F937BFEFD1C6}"/>
              </a:ext>
            </a:extLst>
          </p:cNvPr>
          <p:cNvSpPr txBox="1"/>
          <p:nvPr/>
        </p:nvSpPr>
        <p:spPr>
          <a:xfrm>
            <a:off x="2592102" y="3414771"/>
            <a:ext cx="2987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Update Existing Batch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5DBF4C2-200E-4C0B-8651-FA7796CCD576}"/>
              </a:ext>
            </a:extLst>
          </p:cNvPr>
          <p:cNvSpPr/>
          <p:nvPr/>
        </p:nvSpPr>
        <p:spPr>
          <a:xfrm>
            <a:off x="3118187" y="4039323"/>
            <a:ext cx="1918800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Centre Id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7E264B82-7B79-47BE-8410-3FE0F63B5EE2}"/>
              </a:ext>
            </a:extLst>
          </p:cNvPr>
          <p:cNvSpPr/>
          <p:nvPr/>
        </p:nvSpPr>
        <p:spPr>
          <a:xfrm>
            <a:off x="5592212" y="4037771"/>
            <a:ext cx="1918800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State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AEC0F920-C274-4479-A93F-E47F1DA99B26}"/>
              </a:ext>
            </a:extLst>
          </p:cNvPr>
          <p:cNvSpPr/>
          <p:nvPr/>
        </p:nvSpPr>
        <p:spPr>
          <a:xfrm>
            <a:off x="7955662" y="4037771"/>
            <a:ext cx="1918800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City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9615168B-5CF7-4C4F-BB0E-7EC2E3A7B31E}"/>
              </a:ext>
            </a:extLst>
          </p:cNvPr>
          <p:cNvSpPr/>
          <p:nvPr/>
        </p:nvSpPr>
        <p:spPr>
          <a:xfrm>
            <a:off x="10143990" y="4039707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Municipality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6C49F05-C55C-4FD4-99D8-8F7B0D98B404}"/>
              </a:ext>
            </a:extLst>
          </p:cNvPr>
          <p:cNvSpPr/>
          <p:nvPr/>
        </p:nvSpPr>
        <p:spPr>
          <a:xfrm>
            <a:off x="3128554" y="4609361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Date of Selection Committee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49151F32-94CD-4541-A9F4-EFCDC8856700}"/>
              </a:ext>
            </a:extLst>
          </p:cNvPr>
          <p:cNvSpPr/>
          <p:nvPr/>
        </p:nvSpPr>
        <p:spPr>
          <a:xfrm>
            <a:off x="5593394" y="4597326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Trainer Name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6561EED1-769F-4529-B04E-B2D2F14B21E0}"/>
              </a:ext>
            </a:extLst>
          </p:cNvPr>
          <p:cNvSpPr/>
          <p:nvPr/>
        </p:nvSpPr>
        <p:spPr>
          <a:xfrm>
            <a:off x="7955662" y="4604155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Start Date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5ACCECC0-0AF6-4A59-822C-F992003AE2A8}"/>
              </a:ext>
            </a:extLst>
          </p:cNvPr>
          <p:cNvSpPr/>
          <p:nvPr/>
        </p:nvSpPr>
        <p:spPr>
          <a:xfrm>
            <a:off x="10167916" y="4619139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End Date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80574D8B-C9B1-43E3-8679-84159AC15E01}"/>
              </a:ext>
            </a:extLst>
          </p:cNvPr>
          <p:cNvSpPr/>
          <p:nvPr/>
        </p:nvSpPr>
        <p:spPr>
          <a:xfrm>
            <a:off x="3127411" y="5177338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Assessment Date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396C800-6310-4108-8755-E229CE485D3D}"/>
              </a:ext>
            </a:extLst>
          </p:cNvPr>
          <p:cNvSpPr/>
          <p:nvPr/>
        </p:nvSpPr>
        <p:spPr>
          <a:xfrm>
            <a:off x="5592212" y="5135541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Medical Exam. Date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F9AF5134-A396-4AA6-A771-9C1BDF20846B}"/>
              </a:ext>
            </a:extLst>
          </p:cNvPr>
          <p:cNvSpPr/>
          <p:nvPr/>
        </p:nvSpPr>
        <p:spPr>
          <a:xfrm>
            <a:off x="7965494" y="5176519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Name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655302C-4275-426D-950B-F94C6B804A3B}"/>
              </a:ext>
            </a:extLst>
          </p:cNvPr>
          <p:cNvSpPr/>
          <p:nvPr/>
        </p:nvSpPr>
        <p:spPr>
          <a:xfrm>
            <a:off x="10143990" y="5220343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Number</a:t>
            </a: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A78858AC-EE8B-448A-9132-FE6B7283F7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248638" y="4227945"/>
            <a:ext cx="163269" cy="163269"/>
          </a:xfrm>
          <a:prstGeom prst="rect">
            <a:avLst/>
          </a:prstGeom>
        </p:spPr>
      </p:pic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B21C3AC8-7196-4FBD-8E1E-EB419AB77218}"/>
              </a:ext>
            </a:extLst>
          </p:cNvPr>
          <p:cNvSpPr/>
          <p:nvPr/>
        </p:nvSpPr>
        <p:spPr>
          <a:xfrm>
            <a:off x="5542546" y="6362460"/>
            <a:ext cx="1917307" cy="475843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Upload .CSV here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F4E9346D-923F-4886-9E83-4B2D7AA878BC}"/>
              </a:ext>
            </a:extLst>
          </p:cNvPr>
          <p:cNvSpPr/>
          <p:nvPr/>
        </p:nvSpPr>
        <p:spPr>
          <a:xfrm>
            <a:off x="7715132" y="6429956"/>
            <a:ext cx="1245304" cy="390349"/>
          </a:xfrm>
          <a:prstGeom prst="roundRect">
            <a:avLst/>
          </a:prstGeom>
          <a:solidFill>
            <a:srgbClr val="009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Browse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AE238DB9-061B-466F-8E8A-C9CE8F7A0415}"/>
              </a:ext>
            </a:extLst>
          </p:cNvPr>
          <p:cNvSpPr/>
          <p:nvPr/>
        </p:nvSpPr>
        <p:spPr>
          <a:xfrm>
            <a:off x="9366384" y="6423581"/>
            <a:ext cx="1245304" cy="396724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Upload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5D243054-E329-4C0F-8555-7CDB44392073}"/>
              </a:ext>
            </a:extLst>
          </p:cNvPr>
          <p:cNvSpPr/>
          <p:nvPr/>
        </p:nvSpPr>
        <p:spPr>
          <a:xfrm>
            <a:off x="5644150" y="3429623"/>
            <a:ext cx="1918800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B-1234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5D8F1E3-0AE0-4931-8031-DD3C78CBF71A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405647C-C000-4AD6-B083-A738B2389ED4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CE25B53-CD0E-43D9-87C4-37D6C8C5164B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2E1A8060-A7CC-4EEA-BD82-FCF246297467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7BB71C7-024A-4F7F-8D80-9C7D64E15BCA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6C6CFDD1-51CD-49BE-A226-CE0E41550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5CB3084-30E1-4979-9B45-A5906CB7B5EA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322DBB5-BEB1-42E4-87C8-6111526710AD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72C3AAC1-DF5E-4ECD-81E5-E3B074FCA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3E59DD9F-D1F9-40A7-A54A-73ED01CE3B7C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AA97AB4-F0D3-4C89-92BC-3B6B7236B6BA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07DC02E-3B40-4320-BCD5-905B28E54EE0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C3FC6FF-9CE6-488A-8118-76B313394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FC155FE-6E4B-4409-8923-0DEF668C94EF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8051629-F80A-4541-9616-C0448771BBB4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057AB3CF-5BCC-4B1E-AF03-F50A872789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C0CFBC6-387F-4333-9E71-4F1465F5FA75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DCDCAA2-38A1-4848-999F-64609579A759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885607E1-042D-43BE-8C14-9ACC5650F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5BA5183-F9A8-4677-996C-5B5A21B27C71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EB097EFA-1BBA-4CF6-B4FC-64859D0CDD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61E37E87-5CE7-4E8B-9ED8-5E76409AC2BA}"/>
              </a:ext>
            </a:extLst>
          </p:cNvPr>
          <p:cNvSpPr/>
          <p:nvPr/>
        </p:nvSpPr>
        <p:spPr>
          <a:xfrm>
            <a:off x="7750043" y="3454677"/>
            <a:ext cx="1960936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Ward Type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33879DE-DFDE-4617-8052-99228E53E4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526957" y="3598457"/>
            <a:ext cx="163269" cy="163269"/>
          </a:xfrm>
          <a:prstGeom prst="rect">
            <a:avLst/>
          </a:prstGeom>
        </p:spPr>
      </p:pic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253CE079-E778-42BD-A402-84416024F6E5}"/>
              </a:ext>
            </a:extLst>
          </p:cNvPr>
          <p:cNvSpPr/>
          <p:nvPr/>
        </p:nvSpPr>
        <p:spPr>
          <a:xfrm>
            <a:off x="3124049" y="5744223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SCGJ Batch Number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EC8632-2363-4953-A148-1A20818C4F0C}"/>
              </a:ext>
            </a:extLst>
          </p:cNvPr>
          <p:cNvSpPr txBox="1"/>
          <p:nvPr/>
        </p:nvSpPr>
        <p:spPr>
          <a:xfrm>
            <a:off x="5508660" y="5788935"/>
            <a:ext cx="404025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50" dirty="0">
                <a:solidFill>
                  <a:schemeClr val="bg2">
                    <a:lumMod val="50000"/>
                  </a:schemeClr>
                </a:solidFill>
              </a:rPr>
              <a:t>Uploaded on SDMS ? 	 Yes        No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CAA41D-974A-409D-825A-D39D35D115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54458" y="5830623"/>
            <a:ext cx="213731" cy="2137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8FBE79-4606-48F0-B4CB-872E50AA4A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10405" y="5830624"/>
            <a:ext cx="213730" cy="2137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4E3801-0BF3-4945-8800-BC738461C9C1}"/>
              </a:ext>
            </a:extLst>
          </p:cNvPr>
          <p:cNvSpPr/>
          <p:nvPr/>
        </p:nvSpPr>
        <p:spPr>
          <a:xfrm>
            <a:off x="7761323" y="3875660"/>
            <a:ext cx="1949656" cy="613660"/>
          </a:xfrm>
          <a:prstGeom prst="rect">
            <a:avLst/>
          </a:prstGeom>
          <a:solidFill>
            <a:srgbClr val="FDFCFC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C02C3A-A11E-4D6F-B041-CDA9683C0E73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7761323" y="4182490"/>
            <a:ext cx="194965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91BB89-6FF3-4EE5-A881-F3C0524967A1}"/>
              </a:ext>
            </a:extLst>
          </p:cNvPr>
          <p:cNvSpPr txBox="1"/>
          <p:nvPr/>
        </p:nvSpPr>
        <p:spPr>
          <a:xfrm>
            <a:off x="7837356" y="3927046"/>
            <a:ext cx="1303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Single Ward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CADB423-6946-4A89-8BFA-89823CF61E5E}"/>
              </a:ext>
            </a:extLst>
          </p:cNvPr>
          <p:cNvSpPr txBox="1"/>
          <p:nvPr/>
        </p:nvSpPr>
        <p:spPr>
          <a:xfrm>
            <a:off x="7814062" y="4195124"/>
            <a:ext cx="1303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Multiple Ward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C3BAB9B7-9006-4C6D-AA8B-6C251B05C661}"/>
              </a:ext>
            </a:extLst>
          </p:cNvPr>
          <p:cNvSpPr/>
          <p:nvPr/>
        </p:nvSpPr>
        <p:spPr>
          <a:xfrm>
            <a:off x="10015046" y="3455621"/>
            <a:ext cx="14520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Ward Number</a:t>
            </a:r>
          </a:p>
        </p:txBody>
      </p:sp>
    </p:spTree>
    <p:extLst>
      <p:ext uri="{BB962C8B-B14F-4D97-AF65-F5344CB8AC3E}">
        <p14:creationId xmlns:p14="http://schemas.microsoft.com/office/powerpoint/2010/main" val="708734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Reports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714623" y="3065848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Report History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497424"/>
              </p:ext>
            </p:extLst>
          </p:nvPr>
        </p:nvGraphicFramePr>
        <p:xfrm>
          <a:off x="2941069" y="4157692"/>
          <a:ext cx="6551723" cy="718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169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29363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12068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833123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BS-1232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Occupation Certificate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Ram Kumar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5623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0C72A5E-F2D7-43AE-8BD8-F389B6CCCE64}"/>
              </a:ext>
            </a:extLst>
          </p:cNvPr>
          <p:cNvSpPr/>
          <p:nvPr/>
        </p:nvSpPr>
        <p:spPr>
          <a:xfrm>
            <a:off x="2994259" y="3525950"/>
            <a:ext cx="2782939" cy="30561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9AE6569-0AC4-4EA0-BBC4-67A04F669A26}"/>
              </a:ext>
            </a:extLst>
          </p:cNvPr>
          <p:cNvSpPr/>
          <p:nvPr/>
        </p:nvSpPr>
        <p:spPr>
          <a:xfrm>
            <a:off x="6013248" y="3534371"/>
            <a:ext cx="973247" cy="29719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C6C0E24-F455-4EC1-B1D0-F5402FA45414}"/>
              </a:ext>
            </a:extLst>
          </p:cNvPr>
          <p:cNvSpPr/>
          <p:nvPr/>
        </p:nvSpPr>
        <p:spPr>
          <a:xfrm>
            <a:off x="3044855" y="2105097"/>
            <a:ext cx="3068078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 Select Report to be Generated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1CFCF11-C2EB-40B4-97B6-DF5B3BBA3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880403" y="2259646"/>
            <a:ext cx="163269" cy="163269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16E2C95-2500-4287-8CDD-97854E6CD4FD}"/>
              </a:ext>
            </a:extLst>
          </p:cNvPr>
          <p:cNvSpPr/>
          <p:nvPr/>
        </p:nvSpPr>
        <p:spPr>
          <a:xfrm>
            <a:off x="8806502" y="2107480"/>
            <a:ext cx="1813374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Report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699A24B-3E1F-4A7D-9238-FF28AD9EA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F9044E58-0878-4D4A-BCA9-7578F62745B4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45EBF7E-17B4-4D2C-8247-09276CE949A6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87B399-04FD-47C9-9B0C-C7050D38499F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BAB84F2-71E0-49B3-B6C3-96FDF5707285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425001E-58EE-474D-A3AD-2E45BB225312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9A73A859-2787-4346-964C-336F19AD9C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CFA5649-D1A9-4516-9AAE-73C4C365E51C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9D97621-E39C-4B70-BB45-1BB6316E543A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6AC01A03-75EB-4A0B-97D4-D69531567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1A1EEF0E-B0B7-4928-A920-4CE7D06D504C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DFB5732-B2F0-4E6B-B1D5-9F452BCCC03C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FD351E3-B7AE-42FD-A1CA-2D6263C81788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E58FC9C-EAED-459C-9B91-536958725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CD8D36B-206C-4BE0-B57F-D858EAD79ED7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D52C5529-5F20-43F7-A136-C79B84FC331A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4B2C913D-7921-48E9-B5CA-25EFB78164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CA86EF0E-C852-4532-BD6C-EB01F4E5139B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0ADC57-B352-46B2-9863-B89669CCF0FF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813CE995-C42A-494E-903E-64F2A8AC6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44AE2F3-7496-45DC-B030-F70F99CA37A1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C84D2D63-7D13-47FF-A1A8-A4A3B3A63D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0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Reports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714623" y="3065848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Report History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273122"/>
              </p:ext>
            </p:extLst>
          </p:nvPr>
        </p:nvGraphicFramePr>
        <p:xfrm>
          <a:off x="2941069" y="4099874"/>
          <a:ext cx="6551723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169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29363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12068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833123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BS-1232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Occupation Certificate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Ram Kumar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5623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0C72A5E-F2D7-43AE-8BD8-F389B6CCCE64}"/>
              </a:ext>
            </a:extLst>
          </p:cNvPr>
          <p:cNvSpPr/>
          <p:nvPr/>
        </p:nvSpPr>
        <p:spPr>
          <a:xfrm>
            <a:off x="2928943" y="3493289"/>
            <a:ext cx="2782939" cy="30561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9AE6569-0AC4-4EA0-BBC4-67A04F669A26}"/>
              </a:ext>
            </a:extLst>
          </p:cNvPr>
          <p:cNvSpPr/>
          <p:nvPr/>
        </p:nvSpPr>
        <p:spPr>
          <a:xfrm>
            <a:off x="5947932" y="3501710"/>
            <a:ext cx="973247" cy="29719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C6C0E24-F455-4EC1-B1D0-F5402FA45414}"/>
              </a:ext>
            </a:extLst>
          </p:cNvPr>
          <p:cNvSpPr/>
          <p:nvPr/>
        </p:nvSpPr>
        <p:spPr>
          <a:xfrm>
            <a:off x="3044855" y="2105097"/>
            <a:ext cx="3068078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 Select Report to be Generated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1CFCF11-C2EB-40B4-97B6-DF5B3BBA3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880403" y="2259646"/>
            <a:ext cx="163269" cy="163269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16E2C95-2500-4287-8CDD-97854E6CD4FD}"/>
              </a:ext>
            </a:extLst>
          </p:cNvPr>
          <p:cNvSpPr/>
          <p:nvPr/>
        </p:nvSpPr>
        <p:spPr>
          <a:xfrm>
            <a:off x="8806502" y="2107480"/>
            <a:ext cx="1813374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Report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2337E2E-8BA4-4AC1-ADEE-578CAFFC6BA6}"/>
              </a:ext>
            </a:extLst>
          </p:cNvPr>
          <p:cNvCxnSpPr/>
          <p:nvPr/>
        </p:nvCxnSpPr>
        <p:spPr>
          <a:xfrm>
            <a:off x="3066120" y="3643294"/>
            <a:ext cx="30680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4E4BCDD-E044-40FD-9421-4DE4848D4C2B}"/>
              </a:ext>
            </a:extLst>
          </p:cNvPr>
          <p:cNvSpPr/>
          <p:nvPr/>
        </p:nvSpPr>
        <p:spPr>
          <a:xfrm>
            <a:off x="3066120" y="2550752"/>
            <a:ext cx="3020428" cy="12748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0C69757-42CA-4A9A-9280-C921293EA641}"/>
              </a:ext>
            </a:extLst>
          </p:cNvPr>
          <p:cNvCxnSpPr>
            <a:cxnSpLocks/>
          </p:cNvCxnSpPr>
          <p:nvPr/>
        </p:nvCxnSpPr>
        <p:spPr>
          <a:xfrm>
            <a:off x="3066120" y="2770942"/>
            <a:ext cx="302042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D443124-AEF1-49C1-A06C-786FD4F59904}"/>
              </a:ext>
            </a:extLst>
          </p:cNvPr>
          <p:cNvCxnSpPr>
            <a:cxnSpLocks/>
          </p:cNvCxnSpPr>
          <p:nvPr/>
        </p:nvCxnSpPr>
        <p:spPr>
          <a:xfrm>
            <a:off x="3066120" y="3007911"/>
            <a:ext cx="302042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73ACDDB-AE7D-4E4F-A3AD-B0B92CF68829}"/>
              </a:ext>
            </a:extLst>
          </p:cNvPr>
          <p:cNvCxnSpPr>
            <a:cxnSpLocks/>
          </p:cNvCxnSpPr>
          <p:nvPr/>
        </p:nvCxnSpPr>
        <p:spPr>
          <a:xfrm>
            <a:off x="3066120" y="3262008"/>
            <a:ext cx="302042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7A9D865-42D9-4D7D-B7FD-469DF0FBC042}"/>
              </a:ext>
            </a:extLst>
          </p:cNvPr>
          <p:cNvSpPr txBox="1"/>
          <p:nvPr/>
        </p:nvSpPr>
        <p:spPr>
          <a:xfrm>
            <a:off x="3107472" y="2499100"/>
            <a:ext cx="2041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Occupation Certificate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6EF5FDF-4E13-4E0A-9322-6CEB144DAA7F}"/>
              </a:ext>
            </a:extLst>
          </p:cNvPr>
          <p:cNvSpPr txBox="1"/>
          <p:nvPr/>
        </p:nvSpPr>
        <p:spPr>
          <a:xfrm>
            <a:off x="3113770" y="2725333"/>
            <a:ext cx="1664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Attendance Sheet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458966-8F43-4C4A-A1C2-AF21EEA2A012}"/>
              </a:ext>
            </a:extLst>
          </p:cNvPr>
          <p:cNvSpPr txBox="1"/>
          <p:nvPr/>
        </p:nvSpPr>
        <p:spPr>
          <a:xfrm>
            <a:off x="3107472" y="2980529"/>
            <a:ext cx="2090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Data Sheet for NSKFDC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593112-6377-4EAE-84CD-611D0F45463C}"/>
              </a:ext>
            </a:extLst>
          </p:cNvPr>
          <p:cNvSpPr txBox="1"/>
          <p:nvPr/>
        </p:nvSpPr>
        <p:spPr>
          <a:xfrm>
            <a:off x="3107472" y="3235196"/>
            <a:ext cx="191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Data Sheet for SDMS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803D4DB-70FB-4436-8BF2-EEBF29E3D66E}"/>
              </a:ext>
            </a:extLst>
          </p:cNvPr>
          <p:cNvCxnSpPr>
            <a:cxnSpLocks/>
          </p:cNvCxnSpPr>
          <p:nvPr/>
        </p:nvCxnSpPr>
        <p:spPr>
          <a:xfrm>
            <a:off x="3062104" y="3534725"/>
            <a:ext cx="302042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75DA90A-5329-458C-B856-3ED86DB53A4E}"/>
              </a:ext>
            </a:extLst>
          </p:cNvPr>
          <p:cNvSpPr txBox="1"/>
          <p:nvPr/>
        </p:nvSpPr>
        <p:spPr>
          <a:xfrm>
            <a:off x="3107472" y="3529148"/>
            <a:ext cx="287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Minutes of Selection Committee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5FC40D95-6A68-49F9-BCF2-83ADE269C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997EB79D-1E6B-4837-ADBD-A0598445FAAD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C2EDF0E-FE16-4E46-A2DC-559C80130C11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9B40F4-E187-4E60-AA57-B5A83A64FB3E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5781DAB-83FC-445F-83DD-08D273A4CA30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62B97DD-ADF4-4580-B182-5E34924B20A0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5466AF0C-5D60-4AC7-8562-3ECB9C1ADB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0B68F7F-5B3C-44C6-840F-B1932697926E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67DC8FA-E803-4344-A1A6-8A41F9E0622E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48F09C5-507E-4E47-872E-8631E10B5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67CB964E-A438-4289-974F-893066CE0047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58CA486-665F-4DC4-9DA1-E66FB84E252D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08D04C8-F2E4-4D00-9B3F-A617FB0F429F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772C4C7-935E-4B2E-99E1-6FEB2CF5C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1C121CE-99C8-48D5-9287-166893324CDA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BEA048CF-8598-4C55-A03D-6CD4865FB275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375D9A09-AB48-4448-B21F-9A67B8CDBD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208B1247-B24D-413A-BF01-8DBF2F9537F2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302F089-6808-42E0-9057-72BBB3F6862F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3B7575DC-F640-4BF0-AC32-D7EEFD832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2B42A1D-F425-4C99-BA57-86B32D487CB7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87" name="Picture 86">
            <a:extLst>
              <a:ext uri="{FF2B5EF4-FFF2-40B4-BE49-F238E27FC236}">
                <a16:creationId xmlns:a16="http://schemas.microsoft.com/office/drawing/2014/main" id="{08C522F6-66D3-44F1-B046-51B88C7C69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2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Reports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714623" y="3065848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Report History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407436"/>
              </p:ext>
            </p:extLst>
          </p:nvPr>
        </p:nvGraphicFramePr>
        <p:xfrm>
          <a:off x="2935479" y="4293621"/>
          <a:ext cx="6551723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169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29363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12068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833123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BS-1232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Occupation Certificate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Ram Kumar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5623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C6C0E24-F455-4EC1-B1D0-F5402FA45414}"/>
              </a:ext>
            </a:extLst>
          </p:cNvPr>
          <p:cNvSpPr/>
          <p:nvPr/>
        </p:nvSpPr>
        <p:spPr>
          <a:xfrm>
            <a:off x="3044855" y="2105097"/>
            <a:ext cx="3068078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Occupation Certificate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1CFCF11-C2EB-40B4-97B6-DF5B3BBA3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880403" y="2259646"/>
            <a:ext cx="163269" cy="163269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16E2C95-2500-4287-8CDD-97854E6CD4FD}"/>
              </a:ext>
            </a:extLst>
          </p:cNvPr>
          <p:cNvSpPr/>
          <p:nvPr/>
        </p:nvSpPr>
        <p:spPr>
          <a:xfrm>
            <a:off x="8806502" y="2107480"/>
            <a:ext cx="1813374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Report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63FC0CD-C175-4ACE-B7C2-5482A781BAB6}"/>
              </a:ext>
            </a:extLst>
          </p:cNvPr>
          <p:cNvSpPr/>
          <p:nvPr/>
        </p:nvSpPr>
        <p:spPr>
          <a:xfrm>
            <a:off x="6392489" y="2096705"/>
            <a:ext cx="1981490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53DCEDD-A435-4B38-A11F-81C310C59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202B1605-F90E-43EE-984D-D6BD18EB0D21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F00DBAE-FE37-4C0E-A1BC-6EED7DF285FD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70BA1D2-FF5F-4AEB-B246-81B90B0F3817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6B505C6-A2D5-410F-9835-BE078F82980C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87C7866-EA66-473E-AD46-45CA2F7C8002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C166125D-A2F6-408E-8EDF-D6EC142131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723AED-8E61-4D83-AAED-DB9147679B43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6B5D862-5DC0-4E7C-9ECF-45D22FDDB373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95696ADE-D5CC-4300-89DD-D55E43B36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F053AB61-AAFD-41D6-A16F-4850BD78E661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FC4173-B749-4481-8F8D-318E19628668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5BD408F-D00A-4EF3-ACC8-8DD24E3706D8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132427A-1CF7-4910-B092-81EB71C78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D38F035-CEF4-4A09-95E0-F964BF11E1C3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5641A07-AACE-490A-9A58-7DC357F87079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DBCF790B-2D0A-4A23-9CB6-B62B59D9DC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09500E6-D1EE-4A71-B96F-0CE0E2700E11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29B44CC-0D7A-4B17-AA83-B0A69367D402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7CBF518A-5100-41DB-BBA4-3E1B62FE7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10774A1-33FE-4E7D-82EC-18A4DC6A28E6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139BAD6A-231F-478E-8288-A47B9069D8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A3B598F-59FE-4CAF-88A3-1A3DFCEE0978}"/>
              </a:ext>
            </a:extLst>
          </p:cNvPr>
          <p:cNvSpPr/>
          <p:nvPr/>
        </p:nvSpPr>
        <p:spPr>
          <a:xfrm>
            <a:off x="2879954" y="3591266"/>
            <a:ext cx="2782939" cy="30561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2484E79-4B1A-4B5D-9A6A-AEC1E11DD51A}"/>
              </a:ext>
            </a:extLst>
          </p:cNvPr>
          <p:cNvSpPr/>
          <p:nvPr/>
        </p:nvSpPr>
        <p:spPr>
          <a:xfrm>
            <a:off x="5898943" y="3599687"/>
            <a:ext cx="973247" cy="29719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96934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 Documents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714623" y="3065848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 History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458495"/>
              </p:ext>
            </p:extLst>
          </p:nvPr>
        </p:nvGraphicFramePr>
        <p:xfrm>
          <a:off x="2931972" y="3643294"/>
          <a:ext cx="8824754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169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29363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12068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833123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73031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Document 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View Document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BS-1232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Occupation Certificate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Ram Kumar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4241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EFB489-BA68-45E7-A27B-8104C10DDC27}"/>
              </a:ext>
            </a:extLst>
          </p:cNvPr>
          <p:cNvSpPr txBox="1"/>
          <p:nvPr/>
        </p:nvSpPr>
        <p:spPr>
          <a:xfrm>
            <a:off x="2714623" y="4837172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 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0C72A5E-F2D7-43AE-8BD8-F389B6CCCE64}"/>
              </a:ext>
            </a:extLst>
          </p:cNvPr>
          <p:cNvSpPr/>
          <p:nvPr/>
        </p:nvSpPr>
        <p:spPr>
          <a:xfrm>
            <a:off x="2928943" y="5305766"/>
            <a:ext cx="2782939" cy="30561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9AE6569-0AC4-4EA0-BBC4-67A04F669A26}"/>
              </a:ext>
            </a:extLst>
          </p:cNvPr>
          <p:cNvSpPr/>
          <p:nvPr/>
        </p:nvSpPr>
        <p:spPr>
          <a:xfrm>
            <a:off x="5947932" y="5314187"/>
            <a:ext cx="973247" cy="29719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16E2C95-2500-4287-8CDD-97854E6CD4FD}"/>
              </a:ext>
            </a:extLst>
          </p:cNvPr>
          <p:cNvSpPr/>
          <p:nvPr/>
        </p:nvSpPr>
        <p:spPr>
          <a:xfrm>
            <a:off x="7231787" y="2094545"/>
            <a:ext cx="1590565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Upload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EC47E-B088-42AF-8F8B-FA245B4C8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263" y="4087405"/>
            <a:ext cx="123825" cy="171450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 Select Document to be uploaded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91B6BCD-DC47-476C-867A-FAF3EA7DB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269869" y="2242713"/>
            <a:ext cx="163269" cy="163269"/>
          </a:xfrm>
          <a:prstGeom prst="rect">
            <a:avLst/>
          </a:prstGeom>
        </p:spPr>
      </p:pic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4342569B-E8A9-4AD4-8280-EC86AEDFB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08188"/>
              </p:ext>
            </p:extLst>
          </p:nvPr>
        </p:nvGraphicFramePr>
        <p:xfrm>
          <a:off x="2890700" y="5750750"/>
          <a:ext cx="8866028" cy="878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600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66321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16507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9146"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pic>
        <p:nvPicPr>
          <p:cNvPr id="75" name="Picture 74">
            <a:extLst>
              <a:ext uri="{FF2B5EF4-FFF2-40B4-BE49-F238E27FC236}">
                <a16:creationId xmlns:a16="http://schemas.microsoft.com/office/drawing/2014/main" id="{9351A79C-B100-41ED-8B24-5D20F61890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10938" r="53627" b="21239"/>
          <a:stretch/>
        </p:blipFill>
        <p:spPr>
          <a:xfrm>
            <a:off x="10635276" y="6222659"/>
            <a:ext cx="299140" cy="2422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A3AE50-92EA-44B7-8441-EE1A0BD20FE1}"/>
              </a:ext>
            </a:extLst>
          </p:cNvPr>
          <p:cNvSpPr txBox="1"/>
          <p:nvPr/>
        </p:nvSpPr>
        <p:spPr>
          <a:xfrm>
            <a:off x="11176042" y="1078205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u="sng" dirty="0">
                <a:solidFill>
                  <a:srgbClr val="4472C4"/>
                </a:solidFill>
              </a:rPr>
              <a:t>Upload Guidelines</a:t>
            </a:r>
            <a:endParaRPr lang="en-IN" u="sng" dirty="0">
              <a:solidFill>
                <a:srgbClr val="4472C4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75E5645-BFF9-4DC8-B588-014EE6CACC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96E7B0F4-F6CB-4860-8E7E-92D3B30F7E0F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72AD9ED-ABFA-46FE-B979-E1EA2F17F911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43D3128-6022-4BB1-8FAF-723308432A6C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E6103CE-DB1A-44DA-ABFC-1C67EBB4D3AA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22B3C5B-AAFA-462D-84FD-57C41D17BF20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67ACA2AC-770A-47B0-8BAC-C0E5B7AE6A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F0A69A7-E1FA-47BA-88A0-3282A0043AD4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161F377-F1C1-4F81-AA8E-D925362D5CD1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A08B7941-A9E2-4C6A-8D51-E9F5E439F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23D323DB-5485-4819-B4FE-01357251AC01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BA00833-6919-4DC9-95BD-473F98FDC202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15D451B-C649-447C-8BDE-FCF42DBB4B2A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4FA60EBF-6671-4BEF-A687-948150787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08F463F-C2F2-4EB8-80F6-ECEE083A9B83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7737454-9372-4E26-AC0C-06BA535F42D4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EAFBA7E6-2F3B-496F-8678-671242F2D0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38E3F135-C860-4757-BB4C-7089E4369FC2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8100D59-5A77-4BC2-AE74-B3F6D8B0AB26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29477C8-6AB5-4CA4-B665-894D77CC6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62722C6-FBBF-4051-8DDD-119CBD901CA0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C9DEA676-DA99-4CB0-BE9C-9CAB188F86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2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 Documents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714623" y="3065848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 History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381478"/>
              </p:ext>
            </p:extLst>
          </p:nvPr>
        </p:nvGraphicFramePr>
        <p:xfrm>
          <a:off x="2931972" y="3643294"/>
          <a:ext cx="8824754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169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29363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12068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833123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73031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Document 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View Document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BS-1232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Occupation Certificate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Ram Kumar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4241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EFB489-BA68-45E7-A27B-8104C10DDC27}"/>
              </a:ext>
            </a:extLst>
          </p:cNvPr>
          <p:cNvSpPr txBox="1"/>
          <p:nvPr/>
        </p:nvSpPr>
        <p:spPr>
          <a:xfrm>
            <a:off x="2714623" y="4837172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 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0C72A5E-F2D7-43AE-8BD8-F389B6CCCE64}"/>
              </a:ext>
            </a:extLst>
          </p:cNvPr>
          <p:cNvSpPr/>
          <p:nvPr/>
        </p:nvSpPr>
        <p:spPr>
          <a:xfrm>
            <a:off x="2928943" y="5305766"/>
            <a:ext cx="2782939" cy="30561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9AE6569-0AC4-4EA0-BBC4-67A04F669A26}"/>
              </a:ext>
            </a:extLst>
          </p:cNvPr>
          <p:cNvSpPr/>
          <p:nvPr/>
        </p:nvSpPr>
        <p:spPr>
          <a:xfrm>
            <a:off x="5947932" y="5314187"/>
            <a:ext cx="973247" cy="29719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16E2C95-2500-4287-8CDD-97854E6CD4FD}"/>
              </a:ext>
            </a:extLst>
          </p:cNvPr>
          <p:cNvSpPr/>
          <p:nvPr/>
        </p:nvSpPr>
        <p:spPr>
          <a:xfrm>
            <a:off x="7231787" y="2094545"/>
            <a:ext cx="1590565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Upload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EC47E-B088-42AF-8F8B-FA245B4C8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263" y="4087405"/>
            <a:ext cx="123825" cy="171450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 Select Document to be uploaded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91B6BCD-DC47-476C-867A-FAF3EA7DB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339633" y="2234546"/>
            <a:ext cx="163269" cy="163269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4981F955-5253-4F0C-B36D-ED3B61443049}"/>
              </a:ext>
            </a:extLst>
          </p:cNvPr>
          <p:cNvSpPr/>
          <p:nvPr/>
        </p:nvSpPr>
        <p:spPr>
          <a:xfrm>
            <a:off x="3066119" y="2550751"/>
            <a:ext cx="3436783" cy="15366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00D52A-76D7-45B7-83F8-5716535822EA}"/>
              </a:ext>
            </a:extLst>
          </p:cNvPr>
          <p:cNvCxnSpPr>
            <a:cxnSpLocks/>
          </p:cNvCxnSpPr>
          <p:nvPr/>
        </p:nvCxnSpPr>
        <p:spPr>
          <a:xfrm>
            <a:off x="3066120" y="2770942"/>
            <a:ext cx="3447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65E8266-A7E6-4C32-AA17-13C66532C5E4}"/>
              </a:ext>
            </a:extLst>
          </p:cNvPr>
          <p:cNvSpPr txBox="1"/>
          <p:nvPr/>
        </p:nvSpPr>
        <p:spPr>
          <a:xfrm>
            <a:off x="3120171" y="2579528"/>
            <a:ext cx="2041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Occupation Certificate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0D12FC8-66C6-4636-8C6A-96F98F97AF6C}"/>
              </a:ext>
            </a:extLst>
          </p:cNvPr>
          <p:cNvSpPr txBox="1"/>
          <p:nvPr/>
        </p:nvSpPr>
        <p:spPr>
          <a:xfrm>
            <a:off x="3126469" y="2805762"/>
            <a:ext cx="2834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Signed Minutes of Selection Committee Committee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85E4D1-F24A-4176-8873-035F944C8ABC}"/>
              </a:ext>
            </a:extLst>
          </p:cNvPr>
          <p:cNvSpPr txBox="1"/>
          <p:nvPr/>
        </p:nvSpPr>
        <p:spPr>
          <a:xfrm>
            <a:off x="3120171" y="3060957"/>
            <a:ext cx="20904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Data Sheet for NSKFDC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33C12DC-649E-484D-99AD-C4C9EB7CB98A}"/>
              </a:ext>
            </a:extLst>
          </p:cNvPr>
          <p:cNvSpPr txBox="1"/>
          <p:nvPr/>
        </p:nvSpPr>
        <p:spPr>
          <a:xfrm>
            <a:off x="3120171" y="3315624"/>
            <a:ext cx="19157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 Data Sheet for SDMS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8F696F5-254D-48A1-B047-E1F9D9F64C2F}"/>
              </a:ext>
            </a:extLst>
          </p:cNvPr>
          <p:cNvSpPr txBox="1"/>
          <p:nvPr/>
        </p:nvSpPr>
        <p:spPr>
          <a:xfrm>
            <a:off x="3152254" y="3576312"/>
            <a:ext cx="1707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Final Batch Report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E3A2FE5-81FE-46C2-83B7-3AD4D66592A5}"/>
              </a:ext>
            </a:extLst>
          </p:cNvPr>
          <p:cNvCxnSpPr>
            <a:cxnSpLocks/>
          </p:cNvCxnSpPr>
          <p:nvPr/>
        </p:nvCxnSpPr>
        <p:spPr>
          <a:xfrm>
            <a:off x="3066119" y="3060252"/>
            <a:ext cx="3447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68A5E92-2683-4330-9CC9-5748E70BDE1A}"/>
              </a:ext>
            </a:extLst>
          </p:cNvPr>
          <p:cNvCxnSpPr>
            <a:cxnSpLocks/>
          </p:cNvCxnSpPr>
          <p:nvPr/>
        </p:nvCxnSpPr>
        <p:spPr>
          <a:xfrm>
            <a:off x="3066120" y="3312958"/>
            <a:ext cx="3447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8E5F17D-0955-4C1F-9503-E5372225AA9E}"/>
              </a:ext>
            </a:extLst>
          </p:cNvPr>
          <p:cNvCxnSpPr>
            <a:cxnSpLocks/>
          </p:cNvCxnSpPr>
          <p:nvPr/>
        </p:nvCxnSpPr>
        <p:spPr>
          <a:xfrm>
            <a:off x="3066120" y="3573750"/>
            <a:ext cx="3447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4342569B-E8A9-4AD4-8280-EC86AEDFB0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90700" y="5750750"/>
          <a:ext cx="8866028" cy="878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600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66321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16507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9146"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pic>
        <p:nvPicPr>
          <p:cNvPr id="75" name="Picture 74">
            <a:extLst>
              <a:ext uri="{FF2B5EF4-FFF2-40B4-BE49-F238E27FC236}">
                <a16:creationId xmlns:a16="http://schemas.microsoft.com/office/drawing/2014/main" id="{9351A79C-B100-41ED-8B24-5D20F61890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10938" r="53627" b="21239"/>
          <a:stretch/>
        </p:blipFill>
        <p:spPr>
          <a:xfrm>
            <a:off x="10635276" y="6222659"/>
            <a:ext cx="299140" cy="2422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A3AE50-92EA-44B7-8441-EE1A0BD20FE1}"/>
              </a:ext>
            </a:extLst>
          </p:cNvPr>
          <p:cNvSpPr txBox="1"/>
          <p:nvPr/>
        </p:nvSpPr>
        <p:spPr>
          <a:xfrm>
            <a:off x="11176042" y="1078205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u="sng" dirty="0">
                <a:solidFill>
                  <a:srgbClr val="4472C4"/>
                </a:solidFill>
              </a:rPr>
              <a:t>Upload Guidelines</a:t>
            </a:r>
            <a:endParaRPr lang="en-IN" u="sng" dirty="0">
              <a:solidFill>
                <a:srgbClr val="4472C4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3CDE62B-1094-41FC-874E-A930B617ED9D}"/>
              </a:ext>
            </a:extLst>
          </p:cNvPr>
          <p:cNvCxnSpPr>
            <a:cxnSpLocks/>
          </p:cNvCxnSpPr>
          <p:nvPr/>
        </p:nvCxnSpPr>
        <p:spPr>
          <a:xfrm>
            <a:off x="3066119" y="3807144"/>
            <a:ext cx="3447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65ADD84-C2D8-42D6-8ECF-248810278E82}"/>
              </a:ext>
            </a:extLst>
          </p:cNvPr>
          <p:cNvSpPr txBox="1"/>
          <p:nvPr/>
        </p:nvSpPr>
        <p:spPr>
          <a:xfrm>
            <a:off x="3141787" y="3807918"/>
            <a:ext cx="1707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Attendance Sheet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280D865-2918-4E67-8F1B-270CB88B73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980B0193-EA2A-4E51-B66C-814666409D0D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C99BFBC-506D-4B0B-870B-6473BF375709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6502E1F-125A-4432-A49B-EA78BD1D821A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CB24FE1-41DE-486D-85CD-349427795419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AD8AC62-6D73-4873-815A-A27A5CCB50CB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A7464C6D-D4D3-4234-BE39-F5333F93B8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1006D5A-2EC1-4E10-A361-BA94A0214B45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8886B03-4810-4DBF-A99D-9A4462701CEB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72CA283C-E9DE-4846-A677-326A461A5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C21093CC-DBC2-4C1A-84A5-9E07966312C7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809455-CA91-48C0-BE77-8827206928A8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B1CC8C8-1946-44F5-B300-31188EB41BFA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17E3A262-2FD8-4B8B-A126-0957889E8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3833A93-1FD8-4ACC-8E6D-1F47775FEE4E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3DC64B0C-A3E1-4D8B-BDD3-45B5D1F157F9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E2098D75-CA11-4C2B-B564-799085B8C6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24F63F7C-7161-4026-94F0-9572DEE65B7C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DCD302E-8982-486E-8271-0295943CE6D3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CAAA54D1-AC84-448B-A9DE-1E3C31AA1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F4E64DB-AC89-460B-9E0E-A77F760951AE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B3F4E970-BE96-4EC7-B5D9-666A67AC28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62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 Documents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714623" y="3065848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 History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282469"/>
              </p:ext>
            </p:extLst>
          </p:nvPr>
        </p:nvGraphicFramePr>
        <p:xfrm>
          <a:off x="2931972" y="3643294"/>
          <a:ext cx="8824754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169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29363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12068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833123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73031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Document 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View Document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BS-1232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Occupation Certificate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Ram Kumar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4241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EFB489-BA68-45E7-A27B-8104C10DDC27}"/>
              </a:ext>
            </a:extLst>
          </p:cNvPr>
          <p:cNvSpPr txBox="1"/>
          <p:nvPr/>
        </p:nvSpPr>
        <p:spPr>
          <a:xfrm>
            <a:off x="2714623" y="4837172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 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0C72A5E-F2D7-43AE-8BD8-F389B6CCCE64}"/>
              </a:ext>
            </a:extLst>
          </p:cNvPr>
          <p:cNvSpPr/>
          <p:nvPr/>
        </p:nvSpPr>
        <p:spPr>
          <a:xfrm>
            <a:off x="2928943" y="5305766"/>
            <a:ext cx="2782939" cy="30561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9AE6569-0AC4-4EA0-BBC4-67A04F669A26}"/>
              </a:ext>
            </a:extLst>
          </p:cNvPr>
          <p:cNvSpPr/>
          <p:nvPr/>
        </p:nvSpPr>
        <p:spPr>
          <a:xfrm>
            <a:off x="5947932" y="5314187"/>
            <a:ext cx="973247" cy="29719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91CC68EF-F77E-43C8-A059-8D030B3C6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512263"/>
              </p:ext>
            </p:extLst>
          </p:nvPr>
        </p:nvGraphicFramePr>
        <p:xfrm>
          <a:off x="2890700" y="5763450"/>
          <a:ext cx="8866028" cy="878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600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66321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16507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9146"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B8EC47E-B088-42AF-8F8B-FA245B4C8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263" y="4087405"/>
            <a:ext cx="123825" cy="171450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Occupation Certificate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91B6BCD-DC47-476C-867A-FAF3EA7DB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269869" y="2242713"/>
            <a:ext cx="163269" cy="163269"/>
          </a:xfrm>
          <a:prstGeom prst="rect">
            <a:avLst/>
          </a:prstGeom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AC801-E4FE-4F16-B5EE-55E427C3FDCE}"/>
              </a:ext>
            </a:extLst>
          </p:cNvPr>
          <p:cNvSpPr/>
          <p:nvPr/>
        </p:nvSpPr>
        <p:spPr>
          <a:xfrm>
            <a:off x="8672662" y="2088518"/>
            <a:ext cx="973247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4D21B50-7A95-4D19-AD9E-6082186B39B6}"/>
              </a:ext>
            </a:extLst>
          </p:cNvPr>
          <p:cNvSpPr/>
          <p:nvPr/>
        </p:nvSpPr>
        <p:spPr>
          <a:xfrm>
            <a:off x="9811599" y="2088518"/>
            <a:ext cx="973247" cy="4167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Upload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6700627" y="2092243"/>
            <a:ext cx="16820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745A5B-56F0-4A45-8599-8189889D1C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10938" r="53627" b="21239"/>
          <a:stretch/>
        </p:blipFill>
        <p:spPr>
          <a:xfrm>
            <a:off x="10635276" y="6235359"/>
            <a:ext cx="299140" cy="2422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3E255E-C2A1-41ED-9591-20A028D53B8A}"/>
              </a:ext>
            </a:extLst>
          </p:cNvPr>
          <p:cNvSpPr/>
          <p:nvPr/>
        </p:nvSpPr>
        <p:spPr>
          <a:xfrm>
            <a:off x="11145933" y="1081351"/>
            <a:ext cx="13292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u="sng" dirty="0">
                <a:solidFill>
                  <a:srgbClr val="4472C4"/>
                </a:solidFill>
              </a:rPr>
              <a:t>Upload Guidelines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624FA88-DD0E-4444-BB74-C24A7DCD16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0CC22D50-5D80-478F-8F99-0BC5B2FB0BB6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CFE066D-4E12-41FF-B8A7-2914C7DDF55F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68AEBFD-0321-4387-9AC3-C2BDF55203D1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9B096D8-4BA5-4438-9178-2D904E525E32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4E15523-449D-438D-8EB1-57300177F8BB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A71CBD5A-5DCC-4545-8843-2A6273D7D5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860E156-3366-4E4D-80C4-87DC38C15193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3CA6B5D-6B97-4666-B496-54C64C8D7EA0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F635C99-8691-4ABD-89B9-5998C154E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37DD01BA-B1B6-4FB1-AEA9-9066F80B2928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3351D12-DF55-4759-BAFD-91A299E47E2E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73D13FC-15D6-4E1C-B58C-9D7EF0B42D39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CCE6E1-4241-4DC3-B432-F2D2177BA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5CC0990-3D9C-4DF0-8187-0FC3B57B62A2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CF8710F-E160-4814-9C97-AD57183B4BFD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575CA7B9-D01C-420A-A70E-F0BC79ECB7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D1B07C67-9D9B-45F3-9B9B-46A8FF9EF10B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BAE7FDA-59B7-4313-8ED2-B11FEB81F1D9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3C069D86-9683-465E-9CF6-5E950BFC4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99F2979-416D-4CF6-9088-B2DE3EB5349E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80" name="Picture 79">
            <a:extLst>
              <a:ext uri="{FF2B5EF4-FFF2-40B4-BE49-F238E27FC236}">
                <a16:creationId xmlns:a16="http://schemas.microsoft.com/office/drawing/2014/main" id="{78DD2E22-7F6A-475C-B1BF-69E5B2B081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4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4680</TotalTime>
  <Words>1497</Words>
  <Application>Microsoft Office PowerPoint</Application>
  <PresentationFormat>Custom</PresentationFormat>
  <Paragraphs>513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kapoor</dc:creator>
  <cp:lastModifiedBy>prateek kapoor</cp:lastModifiedBy>
  <cp:revision>335</cp:revision>
  <dcterms:created xsi:type="dcterms:W3CDTF">2018-04-10T06:27:35Z</dcterms:created>
  <dcterms:modified xsi:type="dcterms:W3CDTF">2018-07-02T12:33:43Z</dcterms:modified>
</cp:coreProperties>
</file>