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4" r:id="rId2"/>
    <p:sldId id="282" r:id="rId3"/>
    <p:sldId id="283" r:id="rId4"/>
    <p:sldId id="262" r:id="rId5"/>
    <p:sldId id="265" r:id="rId6"/>
    <p:sldId id="266" r:id="rId7"/>
    <p:sldId id="267" r:id="rId8"/>
    <p:sldId id="285" r:id="rId9"/>
    <p:sldId id="268" r:id="rId10"/>
    <p:sldId id="281" r:id="rId11"/>
    <p:sldId id="275" r:id="rId12"/>
    <p:sldId id="276" r:id="rId13"/>
    <p:sldId id="277" r:id="rId14"/>
    <p:sldId id="270" r:id="rId15"/>
    <p:sldId id="271" r:id="rId16"/>
    <p:sldId id="272" r:id="rId17"/>
    <p:sldId id="278" r:id="rId18"/>
    <p:sldId id="280" r:id="rId19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 varScale="1">
        <p:scale>
          <a:sx n="59" d="100"/>
          <a:sy n="5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4150" y="5818330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14362" y="590382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5973424" y="6538005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6853" y="3598457"/>
            <a:ext cx="163269" cy="16326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1B280B-0D56-4EEE-865B-E1128D636B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2047" y="3575493"/>
            <a:ext cx="163269" cy="1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4034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49071" y="5378235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3" y="1392371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0EC5C2-0578-44BA-AFDF-8C7503FB5E88}"/>
              </a:ext>
            </a:extLst>
          </p:cNvPr>
          <p:cNvSpPr/>
          <p:nvPr/>
        </p:nvSpPr>
        <p:spPr>
          <a:xfrm>
            <a:off x="8008565" y="1402064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985049-3562-4DC7-9396-9BB7300B9232}"/>
              </a:ext>
            </a:extLst>
          </p:cNvPr>
          <p:cNvSpPr/>
          <p:nvPr/>
        </p:nvSpPr>
        <p:spPr>
          <a:xfrm>
            <a:off x="3053898" y="4534728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Assessment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85C71C-EF6D-4F13-85A7-D3E7F66E99AE}"/>
              </a:ext>
            </a:extLst>
          </p:cNvPr>
          <p:cNvSpPr/>
          <p:nvPr/>
        </p:nvSpPr>
        <p:spPr>
          <a:xfrm>
            <a:off x="5586574" y="4513821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DE093B-1978-43B8-9651-034D587A08D6}"/>
              </a:ext>
            </a:extLst>
          </p:cNvPr>
          <p:cNvSpPr/>
          <p:nvPr/>
        </p:nvSpPr>
        <p:spPr>
          <a:xfrm>
            <a:off x="3063421" y="501574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Medical Exam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A6254C5-3656-4E76-ACF5-9B57AE79742B}"/>
              </a:ext>
            </a:extLst>
          </p:cNvPr>
          <p:cNvSpPr/>
          <p:nvPr/>
        </p:nvSpPr>
        <p:spPr>
          <a:xfrm>
            <a:off x="5596097" y="499483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9F8E3-B384-4AB2-B391-A12FD1802471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F290B-250D-482B-A06B-B5D700319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1286172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6014889-8F9D-438A-BF08-399C8A285C9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8BABD5-D0BD-41AE-BA92-5326569A142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EB8544-238E-44E2-923C-9B0EA94834A0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890C2-7A5C-4C94-BB71-8DF29DC9D695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E43EB6C-56FF-4159-A876-C9D56872B67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48D07F5-AF4A-43AC-BA0D-B804564662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0005A7-FC2C-42DF-BB94-E7BB16C0CA0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A00023-D41A-4E78-83C4-8370BD3E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0202CE4-F16C-4D51-B097-37DCDE0A5D09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57136C0-453A-4DD5-A848-FB0585D4B32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10A7B9D-B2E3-4C38-9228-15E83CA9913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05E987A-FD78-4AC6-8051-BD472401B24E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189B7-157F-483F-8427-BA735D1DE695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60A18A0-FAD1-4481-BE68-A5D73FED5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F2909-4F86-4EAE-B285-84861A507740}"/>
              </a:ext>
            </a:extLst>
          </p:cNvPr>
          <p:cNvSpPr txBox="1"/>
          <p:nvPr/>
        </p:nvSpPr>
        <p:spPr>
          <a:xfrm>
            <a:off x="8487732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948056-134F-4731-9253-635C9015E262}"/>
              </a:ext>
            </a:extLst>
          </p:cNvPr>
          <p:cNvSpPr/>
          <p:nvPr/>
        </p:nvSpPr>
        <p:spPr>
          <a:xfrm>
            <a:off x="8924519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0168C3-B7DC-4844-B814-0692AEC4AEA2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1CB6FA-0325-4E52-A341-FC5A4F95EC7D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3441F9-5781-429B-8CAB-DF6409D9A2EF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A46C54-7048-4750-938E-7308FA4A787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711CD-8EA1-4249-A8EE-C14ED14E120F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F0E739-01BB-4A06-81B0-48518981509A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3DA0-E770-4838-BD09-525432A4345E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8C181A-08D7-4F85-8236-AB9FD6685D4A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75A56D-039D-411A-8CE0-0EC51B9E923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B4AA4-D295-4A56-B26F-84A6901D5762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F8EFA-80D8-4046-A563-26923B52095D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2400EE6-A2FE-4ABD-8DD5-D850AE02529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344-81A7-4922-962D-3AF56566857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65B32-238A-4C7A-8556-E9129445E3F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AB2511-A1E1-4554-AE54-861F5CFF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A3432F1-EF7B-4EE0-9BE0-EBA7A04EB5E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040A91-8433-48AF-8153-FC73ACBBFBF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9B7D53-0E87-4502-9119-E3282581F24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3A374-1BF4-4DE6-9998-5691FA18A1BB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B35DB9-8D36-4EC1-8BC5-86A6A6F3DA9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C7BA4D-579C-44D1-9359-9BC583EE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9AA5F8-C308-42FA-8ECD-624A71C0EE54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5BDE37-5218-44A4-B082-D39014309C53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F8E01BA-F80A-412F-BD28-55518FA79AD8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15638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</a:t>
                      </a:r>
                      <a:r>
                        <a:rPr lang="en-IN" sz="1300" b="0" dirty="0" smtClean="0"/>
                        <a:t>Reg.</a:t>
                      </a:r>
                      <a:r>
                        <a:rPr lang="en-IN" sz="1300" b="0" baseline="0" dirty="0" smtClean="0"/>
                        <a:t> </a:t>
                      </a:r>
                      <a:r>
                        <a:rPr lang="en-IN" sz="1300" b="0" dirty="0" smtClean="0"/>
                        <a:t>Number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NSKFDC - 12543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67535" y="2751807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595651" y="2735393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6F0543-E6CD-40B2-99E6-40CB1AAF04A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29287-DB60-4E77-AA79-812CB6C0DCA4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47761-80E2-425F-A44A-CF1286F2AB2C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875939-1915-4145-82F1-3360BB5958A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CC186E7-EFC3-4D90-9977-1CAA97BA99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BDB6314-8355-4F56-98E5-2A9F97111F3C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A46A0B-D643-49BE-B8CB-24A6E1562A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69328B6-D70C-4BE6-AD50-AF89B714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F28A231-58FA-4F1B-A5E7-728A584AF9F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0E2D62-C754-4B3D-94F5-896CC829872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A73802-AD29-4A09-AA1F-C71E56A1325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91D591-B5AE-4B16-AC3A-C28CA4140339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39E53-A514-4152-815A-2A140E6E734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B4E242D-F655-4536-A0E1-B90DDA239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5320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724B1A-9D58-4A67-8485-D21E8C2B2F59}"/>
              </a:ext>
            </a:extLst>
          </p:cNvPr>
          <p:cNvSpPr/>
          <p:nvPr/>
        </p:nvSpPr>
        <p:spPr>
          <a:xfrm>
            <a:off x="8761357" y="2748176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36960" y="5907306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91470" y="598541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017927" y="6580652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613481" y="146854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2FE9885-C48A-4CBC-8F1C-90CEDA7E6524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E1FC3-DA0E-4328-A24F-FB601BB2B4E1}"/>
              </a:ext>
            </a:extLst>
          </p:cNvPr>
          <p:cNvSpPr txBox="1"/>
          <p:nvPr/>
        </p:nvSpPr>
        <p:spPr>
          <a:xfrm>
            <a:off x="4613481" y="132566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17841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5643" y="5835095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901483" y="5945651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351934" y="6511848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E3801-0BF3-4945-8800-BC738461C9C1}"/>
              </a:ext>
            </a:extLst>
          </p:cNvPr>
          <p:cNvSpPr/>
          <p:nvPr/>
        </p:nvSpPr>
        <p:spPr>
          <a:xfrm>
            <a:off x="7761323" y="3875660"/>
            <a:ext cx="1949656" cy="613660"/>
          </a:xfrm>
          <a:prstGeom prst="rect">
            <a:avLst/>
          </a:prstGeom>
          <a:solidFill>
            <a:srgbClr val="FDFC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C02C3A-A11E-4D6F-B041-CDA9683C0E7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761323" y="4182490"/>
            <a:ext cx="19496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1BB89-6FF3-4EE5-A881-F3C0524967A1}"/>
              </a:ext>
            </a:extLst>
          </p:cNvPr>
          <p:cNvSpPr txBox="1"/>
          <p:nvPr/>
        </p:nvSpPr>
        <p:spPr>
          <a:xfrm>
            <a:off x="7837356" y="3927046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Single Ward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ADB423-6946-4A89-8BFA-89823CF61E5E}"/>
              </a:ext>
            </a:extLst>
          </p:cNvPr>
          <p:cNvSpPr txBox="1"/>
          <p:nvPr/>
        </p:nvSpPr>
        <p:spPr>
          <a:xfrm>
            <a:off x="7814062" y="4195124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Multiple Ward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3BAB9B7-9006-4C6D-AA8B-6C251B05C661}"/>
              </a:ext>
            </a:extLst>
          </p:cNvPr>
          <p:cNvSpPr/>
          <p:nvPr/>
        </p:nvSpPr>
        <p:spPr>
          <a:xfrm>
            <a:off x="10015046" y="3455621"/>
            <a:ext cx="145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Number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C936D07-BE0A-4611-A717-2186121A5A63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38365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71807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1701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69EFBE-F1F9-45B7-9284-77DDC5B54521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C105BC-0BA8-4EB4-9900-AA000B664087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7C0194-055F-4B19-B7CA-A5AAB21E94EB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1218FB4-CAFF-4240-B8BF-E20622F3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858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D979EC0D-B065-48FD-BE42-9EB224646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9F831C-FF1B-412E-BB28-953342499466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2D5F4F-6A0C-42E2-A242-749123050140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AFE584-BB40-4D3A-A830-8BBEECECBA2E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3C8FF0-5B72-4045-93C6-4C221A8F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46221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10032145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058A77B-20D6-4A7C-9922-410A75BA870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9280236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9233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004427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11111785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20036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667BEA-83B5-4129-B6B1-5BA6792154D8}"/>
              </a:ext>
            </a:extLst>
          </p:cNvPr>
          <p:cNvSpPr/>
          <p:nvPr/>
        </p:nvSpPr>
        <p:spPr>
          <a:xfrm>
            <a:off x="8172042" y="2101726"/>
            <a:ext cx="1598612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4864</TotalTime>
  <Words>1413</Words>
  <Application>Microsoft Office PowerPoint</Application>
  <PresentationFormat>Custom</PresentationFormat>
  <Paragraphs>481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363</cp:revision>
  <dcterms:created xsi:type="dcterms:W3CDTF">2018-04-10T06:27:35Z</dcterms:created>
  <dcterms:modified xsi:type="dcterms:W3CDTF">2018-07-11T11:17:40Z</dcterms:modified>
</cp:coreProperties>
</file>