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64" r:id="rId2"/>
    <p:sldId id="256" r:id="rId3"/>
    <p:sldId id="259" r:id="rId4"/>
    <p:sldId id="261" r:id="rId5"/>
    <p:sldId id="265" r:id="rId6"/>
    <p:sldId id="266" r:id="rId7"/>
    <p:sldId id="262" r:id="rId8"/>
    <p:sldId id="263" r:id="rId9"/>
  </p:sldIdLst>
  <p:sldSz cx="13103225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CFC"/>
    <a:srgbClr val="4472C4"/>
    <a:srgbClr val="008BAC"/>
    <a:srgbClr val="E7E6E6"/>
    <a:srgbClr val="0090AF"/>
    <a:srgbClr val="EEEEEE"/>
    <a:srgbClr val="00B0F0"/>
    <a:srgbClr val="866561"/>
    <a:srgbClr val="008C2D"/>
    <a:srgbClr val="EA8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/>
              <a:t>Top 5 States</a:t>
            </a:r>
            <a:r>
              <a:rPr lang="en-US" sz="1100" baseline="0" dirty="0"/>
              <a:t> with maximum Training Centers</a:t>
            </a:r>
            <a:endParaRPr lang="en-US" sz="11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86656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Uttar Pradesh</c:v>
                </c:pt>
                <c:pt idx="1">
                  <c:v>Delhi</c:v>
                </c:pt>
                <c:pt idx="2">
                  <c:v>Telangana</c:v>
                </c:pt>
                <c:pt idx="3">
                  <c:v>Gujrat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18-4711-99DE-B0B39B54BE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5020160"/>
        <c:axId val="1661255536"/>
      </c:barChart>
      <c:catAx>
        <c:axId val="174502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1255536"/>
        <c:crosses val="autoZero"/>
        <c:auto val="1"/>
        <c:lblAlgn val="ctr"/>
        <c:lblOffset val="100"/>
        <c:noMultiLvlLbl val="0"/>
      </c:catAx>
      <c:valAx>
        <c:axId val="166125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5020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/>
              <a:t>Candidates Trained in Last 6</a:t>
            </a:r>
            <a:r>
              <a:rPr lang="en-US" sz="1100" baseline="0" dirty="0"/>
              <a:t> months</a:t>
            </a:r>
            <a:endParaRPr lang="en-US" sz="11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EA8B1B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200</c:v>
                </c:pt>
                <c:pt idx="1">
                  <c:v>125</c:v>
                </c:pt>
                <c:pt idx="2">
                  <c:v>255</c:v>
                </c:pt>
                <c:pt idx="3">
                  <c:v>285</c:v>
                </c:pt>
                <c:pt idx="4">
                  <c:v>360</c:v>
                </c:pt>
                <c:pt idx="5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29-43C4-A4F8-DE4D4F8A4F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5020160"/>
        <c:axId val="1661255536"/>
      </c:barChart>
      <c:catAx>
        <c:axId val="174502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1255536"/>
        <c:crosses val="autoZero"/>
        <c:auto val="1"/>
        <c:lblAlgn val="ctr"/>
        <c:lblOffset val="100"/>
        <c:noMultiLvlLbl val="0"/>
      </c:catAx>
      <c:valAx>
        <c:axId val="166125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5020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940B7-5369-499F-A655-F2C040499C10}" type="datetimeFigureOut">
              <a:rPr lang="en-IN" smtClean="0"/>
              <a:t>18-04-2018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3138" y="1143000"/>
            <a:ext cx="4911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41ED4-1231-4BDD-A166-105321184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96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73138" y="1143000"/>
            <a:ext cx="4911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system will send an email to the admin of the application when the assessment date 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1ED4-1231-4BDD-A166-10532118416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09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7903" y="1346836"/>
            <a:ext cx="9827419" cy="2865120"/>
          </a:xfrm>
        </p:spPr>
        <p:txBody>
          <a:bodyPr anchor="b"/>
          <a:lstStyle>
            <a:lvl1pPr algn="ctr">
              <a:defRPr sz="6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7903" y="4322446"/>
            <a:ext cx="9827419" cy="1986914"/>
          </a:xfrm>
        </p:spPr>
        <p:txBody>
          <a:bodyPr/>
          <a:lstStyle>
            <a:lvl1pPr marL="0" indent="0" algn="ctr">
              <a:buNone/>
              <a:defRPr sz="2579"/>
            </a:lvl1pPr>
            <a:lvl2pPr marL="491353" indent="0" algn="ctr">
              <a:buNone/>
              <a:defRPr sz="2149"/>
            </a:lvl2pPr>
            <a:lvl3pPr marL="982706" indent="0" algn="ctr">
              <a:buNone/>
              <a:defRPr sz="1934"/>
            </a:lvl3pPr>
            <a:lvl4pPr marL="1474059" indent="0" algn="ctr">
              <a:buNone/>
              <a:defRPr sz="1720"/>
            </a:lvl4pPr>
            <a:lvl5pPr marL="1965411" indent="0" algn="ctr">
              <a:buNone/>
              <a:defRPr sz="1720"/>
            </a:lvl5pPr>
            <a:lvl6pPr marL="2456764" indent="0" algn="ctr">
              <a:buNone/>
              <a:defRPr sz="1720"/>
            </a:lvl6pPr>
            <a:lvl7pPr marL="2948117" indent="0" algn="ctr">
              <a:buNone/>
              <a:defRPr sz="1720"/>
            </a:lvl7pPr>
            <a:lvl8pPr marL="3439470" indent="0" algn="ctr">
              <a:buNone/>
              <a:defRPr sz="1720"/>
            </a:lvl8pPr>
            <a:lvl9pPr marL="3930823" indent="0" algn="ctr">
              <a:buNone/>
              <a:defRPr sz="1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86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30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6995" y="438150"/>
            <a:ext cx="2825383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847" y="438150"/>
            <a:ext cx="8312358" cy="69742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73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98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022" y="2051686"/>
            <a:ext cx="11301532" cy="3423284"/>
          </a:xfrm>
        </p:spPr>
        <p:txBody>
          <a:bodyPr anchor="b"/>
          <a:lstStyle>
            <a:lvl1pPr>
              <a:defRPr sz="6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22" y="5507356"/>
            <a:ext cx="11301532" cy="1800224"/>
          </a:xfrm>
        </p:spPr>
        <p:txBody>
          <a:bodyPr/>
          <a:lstStyle>
            <a:lvl1pPr marL="0" indent="0">
              <a:buNone/>
              <a:defRPr sz="2579">
                <a:solidFill>
                  <a:schemeClr val="tx1">
                    <a:tint val="75000"/>
                  </a:schemeClr>
                </a:solidFill>
              </a:defRPr>
            </a:lvl1pPr>
            <a:lvl2pPr marL="491353" indent="0">
              <a:buNone/>
              <a:defRPr sz="2149">
                <a:solidFill>
                  <a:schemeClr val="tx1">
                    <a:tint val="75000"/>
                  </a:schemeClr>
                </a:solidFill>
              </a:defRPr>
            </a:lvl2pPr>
            <a:lvl3pPr marL="982706" indent="0">
              <a:buNone/>
              <a:defRPr sz="1934">
                <a:solidFill>
                  <a:schemeClr val="tx1">
                    <a:tint val="75000"/>
                  </a:schemeClr>
                </a:solidFill>
              </a:defRPr>
            </a:lvl3pPr>
            <a:lvl4pPr marL="1474059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4pPr>
            <a:lvl5pPr marL="1965411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5pPr>
            <a:lvl6pPr marL="2456764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6pPr>
            <a:lvl7pPr marL="2948117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7pPr>
            <a:lvl8pPr marL="343947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8pPr>
            <a:lvl9pPr marL="3930823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29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847" y="2190750"/>
            <a:ext cx="5568871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507" y="2190750"/>
            <a:ext cx="5568871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18-04-2018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50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553" y="438150"/>
            <a:ext cx="11301532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554" y="2017396"/>
            <a:ext cx="5543278" cy="988694"/>
          </a:xfrm>
        </p:spPr>
        <p:txBody>
          <a:bodyPr anchor="b"/>
          <a:lstStyle>
            <a:lvl1pPr marL="0" indent="0">
              <a:buNone/>
              <a:defRPr sz="2579" b="1"/>
            </a:lvl1pPr>
            <a:lvl2pPr marL="491353" indent="0">
              <a:buNone/>
              <a:defRPr sz="2149" b="1"/>
            </a:lvl2pPr>
            <a:lvl3pPr marL="982706" indent="0">
              <a:buNone/>
              <a:defRPr sz="1934" b="1"/>
            </a:lvl3pPr>
            <a:lvl4pPr marL="1474059" indent="0">
              <a:buNone/>
              <a:defRPr sz="1720" b="1"/>
            </a:lvl4pPr>
            <a:lvl5pPr marL="1965411" indent="0">
              <a:buNone/>
              <a:defRPr sz="1720" b="1"/>
            </a:lvl5pPr>
            <a:lvl6pPr marL="2456764" indent="0">
              <a:buNone/>
              <a:defRPr sz="1720" b="1"/>
            </a:lvl6pPr>
            <a:lvl7pPr marL="2948117" indent="0">
              <a:buNone/>
              <a:defRPr sz="1720" b="1"/>
            </a:lvl7pPr>
            <a:lvl8pPr marL="3439470" indent="0">
              <a:buNone/>
              <a:defRPr sz="1720" b="1"/>
            </a:lvl8pPr>
            <a:lvl9pPr marL="3930823" indent="0">
              <a:buNone/>
              <a:defRPr sz="1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2554" y="3006090"/>
            <a:ext cx="5543278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508" y="2017396"/>
            <a:ext cx="5570577" cy="988694"/>
          </a:xfrm>
        </p:spPr>
        <p:txBody>
          <a:bodyPr anchor="b"/>
          <a:lstStyle>
            <a:lvl1pPr marL="0" indent="0">
              <a:buNone/>
              <a:defRPr sz="2579" b="1"/>
            </a:lvl1pPr>
            <a:lvl2pPr marL="491353" indent="0">
              <a:buNone/>
              <a:defRPr sz="2149" b="1"/>
            </a:lvl2pPr>
            <a:lvl3pPr marL="982706" indent="0">
              <a:buNone/>
              <a:defRPr sz="1934" b="1"/>
            </a:lvl3pPr>
            <a:lvl4pPr marL="1474059" indent="0">
              <a:buNone/>
              <a:defRPr sz="1720" b="1"/>
            </a:lvl4pPr>
            <a:lvl5pPr marL="1965411" indent="0">
              <a:buNone/>
              <a:defRPr sz="1720" b="1"/>
            </a:lvl5pPr>
            <a:lvl6pPr marL="2456764" indent="0">
              <a:buNone/>
              <a:defRPr sz="1720" b="1"/>
            </a:lvl6pPr>
            <a:lvl7pPr marL="2948117" indent="0">
              <a:buNone/>
              <a:defRPr sz="1720" b="1"/>
            </a:lvl7pPr>
            <a:lvl8pPr marL="3439470" indent="0">
              <a:buNone/>
              <a:defRPr sz="1720" b="1"/>
            </a:lvl8pPr>
            <a:lvl9pPr marL="3930823" indent="0">
              <a:buNone/>
              <a:defRPr sz="1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508" y="3006090"/>
            <a:ext cx="5570577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18-04-2018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69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18-04-2018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4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18-04-2018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35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554" y="548640"/>
            <a:ext cx="4226131" cy="1920240"/>
          </a:xfrm>
        </p:spPr>
        <p:txBody>
          <a:bodyPr anchor="b"/>
          <a:lstStyle>
            <a:lvl1pPr>
              <a:defRPr sz="34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0577" y="1184911"/>
            <a:ext cx="6633508" cy="5848350"/>
          </a:xfrm>
        </p:spPr>
        <p:txBody>
          <a:bodyPr/>
          <a:lstStyle>
            <a:lvl1pPr>
              <a:defRPr sz="3439"/>
            </a:lvl1pPr>
            <a:lvl2pPr>
              <a:defRPr sz="3009"/>
            </a:lvl2pPr>
            <a:lvl3pPr>
              <a:defRPr sz="2579"/>
            </a:lvl3pPr>
            <a:lvl4pPr>
              <a:defRPr sz="2149"/>
            </a:lvl4pPr>
            <a:lvl5pPr>
              <a:defRPr sz="2149"/>
            </a:lvl5pPr>
            <a:lvl6pPr>
              <a:defRPr sz="2149"/>
            </a:lvl6pPr>
            <a:lvl7pPr>
              <a:defRPr sz="2149"/>
            </a:lvl7pPr>
            <a:lvl8pPr>
              <a:defRPr sz="2149"/>
            </a:lvl8pPr>
            <a:lvl9pPr>
              <a:defRPr sz="21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554" y="2468880"/>
            <a:ext cx="4226131" cy="4573906"/>
          </a:xfrm>
        </p:spPr>
        <p:txBody>
          <a:bodyPr/>
          <a:lstStyle>
            <a:lvl1pPr marL="0" indent="0">
              <a:buNone/>
              <a:defRPr sz="1720"/>
            </a:lvl1pPr>
            <a:lvl2pPr marL="491353" indent="0">
              <a:buNone/>
              <a:defRPr sz="1505"/>
            </a:lvl2pPr>
            <a:lvl3pPr marL="982706" indent="0">
              <a:buNone/>
              <a:defRPr sz="1290"/>
            </a:lvl3pPr>
            <a:lvl4pPr marL="1474059" indent="0">
              <a:buNone/>
              <a:defRPr sz="1075"/>
            </a:lvl4pPr>
            <a:lvl5pPr marL="1965411" indent="0">
              <a:buNone/>
              <a:defRPr sz="1075"/>
            </a:lvl5pPr>
            <a:lvl6pPr marL="2456764" indent="0">
              <a:buNone/>
              <a:defRPr sz="1075"/>
            </a:lvl6pPr>
            <a:lvl7pPr marL="2948117" indent="0">
              <a:buNone/>
              <a:defRPr sz="1075"/>
            </a:lvl7pPr>
            <a:lvl8pPr marL="3439470" indent="0">
              <a:buNone/>
              <a:defRPr sz="1075"/>
            </a:lvl8pPr>
            <a:lvl9pPr marL="3930823" indent="0">
              <a:buNone/>
              <a:defRPr sz="10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18-04-2018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13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554" y="548640"/>
            <a:ext cx="4226131" cy="1920240"/>
          </a:xfrm>
        </p:spPr>
        <p:txBody>
          <a:bodyPr anchor="b"/>
          <a:lstStyle>
            <a:lvl1pPr>
              <a:defRPr sz="34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70577" y="1184911"/>
            <a:ext cx="6633508" cy="5848350"/>
          </a:xfrm>
        </p:spPr>
        <p:txBody>
          <a:bodyPr anchor="t"/>
          <a:lstStyle>
            <a:lvl1pPr marL="0" indent="0">
              <a:buNone/>
              <a:defRPr sz="3439"/>
            </a:lvl1pPr>
            <a:lvl2pPr marL="491353" indent="0">
              <a:buNone/>
              <a:defRPr sz="3009"/>
            </a:lvl2pPr>
            <a:lvl3pPr marL="982706" indent="0">
              <a:buNone/>
              <a:defRPr sz="2579"/>
            </a:lvl3pPr>
            <a:lvl4pPr marL="1474059" indent="0">
              <a:buNone/>
              <a:defRPr sz="2149"/>
            </a:lvl4pPr>
            <a:lvl5pPr marL="1965411" indent="0">
              <a:buNone/>
              <a:defRPr sz="2149"/>
            </a:lvl5pPr>
            <a:lvl6pPr marL="2456764" indent="0">
              <a:buNone/>
              <a:defRPr sz="2149"/>
            </a:lvl6pPr>
            <a:lvl7pPr marL="2948117" indent="0">
              <a:buNone/>
              <a:defRPr sz="2149"/>
            </a:lvl7pPr>
            <a:lvl8pPr marL="3439470" indent="0">
              <a:buNone/>
              <a:defRPr sz="2149"/>
            </a:lvl8pPr>
            <a:lvl9pPr marL="3930823" indent="0">
              <a:buNone/>
              <a:defRPr sz="21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554" y="2468880"/>
            <a:ext cx="4226131" cy="4573906"/>
          </a:xfrm>
        </p:spPr>
        <p:txBody>
          <a:bodyPr/>
          <a:lstStyle>
            <a:lvl1pPr marL="0" indent="0">
              <a:buNone/>
              <a:defRPr sz="1720"/>
            </a:lvl1pPr>
            <a:lvl2pPr marL="491353" indent="0">
              <a:buNone/>
              <a:defRPr sz="1505"/>
            </a:lvl2pPr>
            <a:lvl3pPr marL="982706" indent="0">
              <a:buNone/>
              <a:defRPr sz="1290"/>
            </a:lvl3pPr>
            <a:lvl4pPr marL="1474059" indent="0">
              <a:buNone/>
              <a:defRPr sz="1075"/>
            </a:lvl4pPr>
            <a:lvl5pPr marL="1965411" indent="0">
              <a:buNone/>
              <a:defRPr sz="1075"/>
            </a:lvl5pPr>
            <a:lvl6pPr marL="2456764" indent="0">
              <a:buNone/>
              <a:defRPr sz="1075"/>
            </a:lvl6pPr>
            <a:lvl7pPr marL="2948117" indent="0">
              <a:buNone/>
              <a:defRPr sz="1075"/>
            </a:lvl7pPr>
            <a:lvl8pPr marL="3439470" indent="0">
              <a:buNone/>
              <a:defRPr sz="1075"/>
            </a:lvl8pPr>
            <a:lvl9pPr marL="3930823" indent="0">
              <a:buNone/>
              <a:defRPr sz="10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18-04-2018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15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847" y="438150"/>
            <a:ext cx="11301532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847" y="2190750"/>
            <a:ext cx="11301532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847" y="7627621"/>
            <a:ext cx="294822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4983A-0EFF-4FA5-823C-58DD31D92387}" type="datetimeFigureOut">
              <a:rPr lang="en-IN" smtClean="0"/>
              <a:t>18-04-2018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40444" y="7627621"/>
            <a:ext cx="442233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4152" y="7627621"/>
            <a:ext cx="294822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82706" rtl="0" eaLnBrk="1" latinLnBrk="0" hangingPunct="1">
        <a:lnSpc>
          <a:spcPct val="90000"/>
        </a:lnSpc>
        <a:spcBef>
          <a:spcPct val="0"/>
        </a:spcBef>
        <a:buNone/>
        <a:defRPr sz="47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5676" indent="-245676" algn="l" defTabSz="982706" rtl="0" eaLnBrk="1" latinLnBrk="0" hangingPunct="1">
        <a:lnSpc>
          <a:spcPct val="90000"/>
        </a:lnSpc>
        <a:spcBef>
          <a:spcPts val="1075"/>
        </a:spcBef>
        <a:buFont typeface="Arial" panose="020B0604020202020204" pitchFamily="34" charset="0"/>
        <a:buChar char="•"/>
        <a:defRPr sz="3009" kern="1200">
          <a:solidFill>
            <a:schemeClr val="tx1"/>
          </a:solidFill>
          <a:latin typeface="+mn-lt"/>
          <a:ea typeface="+mn-ea"/>
          <a:cs typeface="+mn-cs"/>
        </a:defRPr>
      </a:lvl1pPr>
      <a:lvl2pPr marL="737029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2579" kern="1200">
          <a:solidFill>
            <a:schemeClr val="tx1"/>
          </a:solidFill>
          <a:latin typeface="+mn-lt"/>
          <a:ea typeface="+mn-ea"/>
          <a:cs typeface="+mn-cs"/>
        </a:defRPr>
      </a:lvl2pPr>
      <a:lvl3pPr marL="1228382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2149" kern="1200">
          <a:solidFill>
            <a:schemeClr val="tx1"/>
          </a:solidFill>
          <a:latin typeface="+mn-lt"/>
          <a:ea typeface="+mn-ea"/>
          <a:cs typeface="+mn-cs"/>
        </a:defRPr>
      </a:lvl3pPr>
      <a:lvl4pPr marL="1719735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4pPr>
      <a:lvl5pPr marL="2211088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5pPr>
      <a:lvl6pPr marL="2702441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6pPr>
      <a:lvl7pPr marL="3193793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7pPr>
      <a:lvl8pPr marL="3685146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8pPr>
      <a:lvl9pPr marL="4176499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1pPr>
      <a:lvl2pPr marL="491353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2pPr>
      <a:lvl3pPr marL="982706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3pPr>
      <a:lvl4pPr marL="1474059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4pPr>
      <a:lvl5pPr marL="1965411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5pPr>
      <a:lvl6pPr marL="2456764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6pPr>
      <a:lvl7pPr marL="2948117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7pPr>
      <a:lvl8pPr marL="3439470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8pPr>
      <a:lvl9pPr marL="3930823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chart" Target="../charts/chart1.xml"/><Relationship Id="rId12" Type="http://schemas.openxmlformats.org/officeDocument/2006/relationships/image" Target="../media/image11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0.jpg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10" Type="http://schemas.openxmlformats.org/officeDocument/2006/relationships/image" Target="../media/image9.jpg"/><Relationship Id="rId4" Type="http://schemas.openxmlformats.org/officeDocument/2006/relationships/image" Target="../media/image5.png"/><Relationship Id="rId9" Type="http://schemas.openxmlformats.org/officeDocument/2006/relationships/chart" Target="../charts/chart2.xml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3.png"/><Relationship Id="rId3" Type="http://schemas.openxmlformats.org/officeDocument/2006/relationships/image" Target="../media/image3.gif"/><Relationship Id="rId7" Type="http://schemas.openxmlformats.org/officeDocument/2006/relationships/image" Target="../media/image14.png"/><Relationship Id="rId12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7.png"/><Relationship Id="rId5" Type="http://schemas.openxmlformats.org/officeDocument/2006/relationships/image" Target="../media/image10.jpg"/><Relationship Id="rId10" Type="http://schemas.openxmlformats.org/officeDocument/2006/relationships/image" Target="../media/image6.png"/><Relationship Id="rId4" Type="http://schemas.openxmlformats.org/officeDocument/2006/relationships/image" Target="../media/image9.jpg"/><Relationship Id="rId9" Type="http://schemas.openxmlformats.org/officeDocument/2006/relationships/image" Target="../media/image5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3.png"/><Relationship Id="rId3" Type="http://schemas.openxmlformats.org/officeDocument/2006/relationships/image" Target="../media/image3.gif"/><Relationship Id="rId7" Type="http://schemas.openxmlformats.org/officeDocument/2006/relationships/image" Target="../media/image14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7.png"/><Relationship Id="rId5" Type="http://schemas.openxmlformats.org/officeDocument/2006/relationships/image" Target="../media/image10.jpg"/><Relationship Id="rId15" Type="http://schemas.openxmlformats.org/officeDocument/2006/relationships/image" Target="../media/image18.png"/><Relationship Id="rId10" Type="http://schemas.openxmlformats.org/officeDocument/2006/relationships/image" Target="../media/image6.png"/><Relationship Id="rId4" Type="http://schemas.openxmlformats.org/officeDocument/2006/relationships/image" Target="../media/image9.jpg"/><Relationship Id="rId9" Type="http://schemas.openxmlformats.org/officeDocument/2006/relationships/image" Target="../media/image5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9.png"/><Relationship Id="rId3" Type="http://schemas.openxmlformats.org/officeDocument/2006/relationships/image" Target="../media/image9.jpg"/><Relationship Id="rId7" Type="http://schemas.openxmlformats.org/officeDocument/2006/relationships/image" Target="../media/image4.png"/><Relationship Id="rId12" Type="http://schemas.openxmlformats.org/officeDocument/2006/relationships/image" Target="../media/image13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image" Target="../media/image10.jp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9.png"/><Relationship Id="rId3" Type="http://schemas.openxmlformats.org/officeDocument/2006/relationships/image" Target="../media/image9.jpg"/><Relationship Id="rId7" Type="http://schemas.openxmlformats.org/officeDocument/2006/relationships/image" Target="../media/image4.png"/><Relationship Id="rId12" Type="http://schemas.openxmlformats.org/officeDocument/2006/relationships/image" Target="../media/image13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image" Target="../media/image10.jpg"/><Relationship Id="rId9" Type="http://schemas.openxmlformats.org/officeDocument/2006/relationships/image" Target="../media/image6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9.jpg"/><Relationship Id="rId7" Type="http://schemas.openxmlformats.org/officeDocument/2006/relationships/image" Target="../media/image21.png"/><Relationship Id="rId12" Type="http://schemas.openxmlformats.org/officeDocument/2006/relationships/image" Target="../media/image7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6.png"/><Relationship Id="rId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10.jpg"/><Relationship Id="rId9" Type="http://schemas.openxmlformats.org/officeDocument/2006/relationships/image" Target="../media/image4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9.jpg"/><Relationship Id="rId7" Type="http://schemas.openxmlformats.org/officeDocument/2006/relationships/image" Target="../media/image21.png"/><Relationship Id="rId12" Type="http://schemas.openxmlformats.org/officeDocument/2006/relationships/image" Target="../media/image7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6.png"/><Relationship Id="rId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10.jpg"/><Relationship Id="rId9" Type="http://schemas.openxmlformats.org/officeDocument/2006/relationships/image" Target="../media/image4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AE2637-08C0-4B8A-BCD1-1A0527D35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475" y="-794"/>
            <a:ext cx="13175700" cy="8229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A97F9C8-8DF1-45FC-B8BC-E3AF4758C950}"/>
              </a:ext>
            </a:extLst>
          </p:cNvPr>
          <p:cNvSpPr/>
          <p:nvPr/>
        </p:nvSpPr>
        <p:spPr>
          <a:xfrm>
            <a:off x="6821714" y="1332523"/>
            <a:ext cx="6052457" cy="4739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0ADC2C-EB07-438E-BFDB-FF02BB6312E4}"/>
              </a:ext>
            </a:extLst>
          </p:cNvPr>
          <p:cNvCxnSpPr/>
          <p:nvPr/>
        </p:nvCxnSpPr>
        <p:spPr>
          <a:xfrm>
            <a:off x="6821714" y="2423886"/>
            <a:ext cx="6052457" cy="0"/>
          </a:xfrm>
          <a:prstGeom prst="line">
            <a:avLst/>
          </a:prstGeom>
          <a:ln w="254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5E2FA8-A810-411C-B1DA-58103BC2C66B}"/>
              </a:ext>
            </a:extLst>
          </p:cNvPr>
          <p:cNvSpPr txBox="1"/>
          <p:nvPr/>
        </p:nvSpPr>
        <p:spPr>
          <a:xfrm>
            <a:off x="7896718" y="2911357"/>
            <a:ext cx="3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Enter Username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36BF2F-71DD-4770-A5C7-74CE928E0EE2}"/>
              </a:ext>
            </a:extLst>
          </p:cNvPr>
          <p:cNvSpPr txBox="1"/>
          <p:nvPr/>
        </p:nvSpPr>
        <p:spPr>
          <a:xfrm>
            <a:off x="7907572" y="3629595"/>
            <a:ext cx="3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Enter Password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1C25077-97AD-4009-AD1B-14C15CC9B39A}"/>
              </a:ext>
            </a:extLst>
          </p:cNvPr>
          <p:cNvSpPr/>
          <p:nvPr/>
        </p:nvSpPr>
        <p:spPr>
          <a:xfrm>
            <a:off x="8007586" y="4685119"/>
            <a:ext cx="3759200" cy="544094"/>
          </a:xfrm>
          <a:prstGeom prst="roundRect">
            <a:avLst/>
          </a:prstGeom>
          <a:solidFill>
            <a:srgbClr val="4472C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Login</a:t>
            </a:r>
            <a:endParaRPr lang="en-IN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0A1B87-5923-4E0B-B2AD-E7EFA4B41E41}"/>
              </a:ext>
            </a:extLst>
          </p:cNvPr>
          <p:cNvSpPr txBox="1"/>
          <p:nvPr/>
        </p:nvSpPr>
        <p:spPr>
          <a:xfrm>
            <a:off x="9029189" y="4160897"/>
            <a:ext cx="194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accent1">
                    <a:lumMod val="50000"/>
                  </a:schemeClr>
                </a:solidFill>
              </a:rPr>
              <a:t>Forgot Password?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2A7FC7E-0653-41CC-90DF-B4FA756206F4}"/>
              </a:ext>
            </a:extLst>
          </p:cNvPr>
          <p:cNvCxnSpPr>
            <a:cxnSpLocks/>
          </p:cNvCxnSpPr>
          <p:nvPr/>
        </p:nvCxnSpPr>
        <p:spPr>
          <a:xfrm>
            <a:off x="8007585" y="3300400"/>
            <a:ext cx="375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D4DFFB-1226-4648-9A10-D9471F3E787C}"/>
              </a:ext>
            </a:extLst>
          </p:cNvPr>
          <p:cNvCxnSpPr>
            <a:cxnSpLocks/>
          </p:cNvCxnSpPr>
          <p:nvPr/>
        </p:nvCxnSpPr>
        <p:spPr>
          <a:xfrm>
            <a:off x="8007585" y="4013215"/>
            <a:ext cx="375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79E326FB-024B-4A2C-8D1D-616D329E9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727" y="1341622"/>
            <a:ext cx="2857500" cy="106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50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0AD8FD4-F912-4F62-80CC-92600B76B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2" y="160289"/>
            <a:ext cx="692574" cy="6846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E02101-EE6B-436F-A467-DF8C560FA2F9}"/>
              </a:ext>
            </a:extLst>
          </p:cNvPr>
          <p:cNvSpPr txBox="1"/>
          <p:nvPr/>
        </p:nvSpPr>
        <p:spPr>
          <a:xfrm>
            <a:off x="11125986" y="36194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Praveen Saxena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56C794-0016-475C-B399-5D4415480916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0D06E0-D66B-4C25-AF5D-46E039F1A174}"/>
              </a:ext>
            </a:extLst>
          </p:cNvPr>
          <p:cNvSpPr/>
          <p:nvPr/>
        </p:nvSpPr>
        <p:spPr>
          <a:xfrm>
            <a:off x="5559" y="1034390"/>
            <a:ext cx="2383085" cy="5836857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318CF73-AE74-4FF0-8C29-69A2CAAC225E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E08BBE5-E64D-4F0D-9067-59FF50C50D73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612D13A-1DEA-4E9E-B2B6-B47741C2D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E799B85-85D6-4C5D-BB86-035D948E5F9F}"/>
              </a:ext>
            </a:extLst>
          </p:cNvPr>
          <p:cNvGrpSpPr/>
          <p:nvPr/>
        </p:nvGrpSpPr>
        <p:grpSpPr>
          <a:xfrm>
            <a:off x="278026" y="2264179"/>
            <a:ext cx="2095740" cy="328319"/>
            <a:chOff x="433039" y="3077499"/>
            <a:chExt cx="2291811" cy="35903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4DBC082-9D9A-4042-8742-150CA23D0BF7}"/>
                </a:ext>
              </a:extLst>
            </p:cNvPr>
            <p:cNvSpPr txBox="1"/>
            <p:nvPr/>
          </p:nvSpPr>
          <p:spPr>
            <a:xfrm>
              <a:off x="799574" y="3120158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Manage Assessments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7DD763AF-27DA-47AD-BC82-AFE0B39B2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039" y="3077499"/>
              <a:ext cx="307777" cy="307777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F2AF57B3-8B7D-44CE-9948-ED48F2A9886C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E43546F-72E7-43A7-9A16-9284C4570D57}"/>
              </a:ext>
            </a:extLst>
          </p:cNvPr>
          <p:cNvGrpSpPr/>
          <p:nvPr/>
        </p:nvGrpSpPr>
        <p:grpSpPr>
          <a:xfrm>
            <a:off x="199595" y="3179589"/>
            <a:ext cx="2145630" cy="341644"/>
            <a:chOff x="212185" y="3418129"/>
            <a:chExt cx="2346369" cy="373607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E5707CA-D891-49F6-93C6-1CE3C1F1C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0F593F-483D-46EE-8D0C-9FC72D770126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73857CB-32AC-4D19-81BD-D0D5F1C7F5AF}"/>
              </a:ext>
            </a:extLst>
          </p:cNvPr>
          <p:cNvGrpSpPr/>
          <p:nvPr/>
        </p:nvGrpSpPr>
        <p:grpSpPr>
          <a:xfrm>
            <a:off x="213324" y="3638795"/>
            <a:ext cx="2160442" cy="357488"/>
            <a:chOff x="225552" y="3879583"/>
            <a:chExt cx="2362567" cy="390934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3B03C17A-46E6-48F1-98E5-F0F0D096C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552" y="3896117"/>
              <a:ext cx="374400" cy="37440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68DF59D-8A66-44B6-965E-4D1F490083E4}"/>
                </a:ext>
              </a:extLst>
            </p:cNvPr>
            <p:cNvSpPr txBox="1"/>
            <p:nvPr/>
          </p:nvSpPr>
          <p:spPr>
            <a:xfrm>
              <a:off x="662843" y="3879583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Certificates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ADDAF74-0221-4A74-B1CC-026FCE6249E8}"/>
              </a:ext>
            </a:extLst>
          </p:cNvPr>
          <p:cNvGrpSpPr/>
          <p:nvPr/>
        </p:nvGrpSpPr>
        <p:grpSpPr>
          <a:xfrm>
            <a:off x="2756047" y="1034390"/>
            <a:ext cx="2253600" cy="855808"/>
            <a:chOff x="2756047" y="1032094"/>
            <a:chExt cx="2253600" cy="8604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CCEA201-6457-4F9A-8F4C-EEC362F847D5}"/>
                </a:ext>
              </a:extLst>
            </p:cNvPr>
            <p:cNvSpPr/>
            <p:nvPr/>
          </p:nvSpPr>
          <p:spPr>
            <a:xfrm>
              <a:off x="2756047" y="1032094"/>
              <a:ext cx="2253600" cy="860400"/>
            </a:xfrm>
            <a:prstGeom prst="rect">
              <a:avLst/>
            </a:prstGeom>
            <a:solidFill>
              <a:srgbClr val="86656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7AFADB2-5972-4D35-B760-3F388800C165}"/>
                </a:ext>
              </a:extLst>
            </p:cNvPr>
            <p:cNvSpPr txBox="1"/>
            <p:nvPr/>
          </p:nvSpPr>
          <p:spPr>
            <a:xfrm>
              <a:off x="3267789" y="1564364"/>
              <a:ext cx="1418428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Ongoing Trainings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80B25E8-4AC2-4C5A-A6B8-FE45D9005D92}"/>
                </a:ext>
              </a:extLst>
            </p:cNvPr>
            <p:cNvSpPr txBox="1"/>
            <p:nvPr/>
          </p:nvSpPr>
          <p:spPr>
            <a:xfrm>
              <a:off x="3596335" y="1159887"/>
              <a:ext cx="647161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560" b="1" dirty="0">
                  <a:solidFill>
                    <a:schemeClr val="bg1"/>
                  </a:solidFill>
                </a:rPr>
                <a:t>55</a:t>
              </a:r>
              <a:endParaRPr lang="en-IN" sz="1646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5C4F935-62D0-4C67-BE3B-13D11E2C9A08}"/>
              </a:ext>
            </a:extLst>
          </p:cNvPr>
          <p:cNvGrpSpPr/>
          <p:nvPr/>
        </p:nvGrpSpPr>
        <p:grpSpPr>
          <a:xfrm>
            <a:off x="5221856" y="1034390"/>
            <a:ext cx="2253600" cy="855808"/>
            <a:chOff x="5228665" y="1032094"/>
            <a:chExt cx="2253600" cy="86040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0F6A3DA-18BE-45EE-B401-C17A4BF66212}"/>
                </a:ext>
              </a:extLst>
            </p:cNvPr>
            <p:cNvSpPr/>
            <p:nvPr/>
          </p:nvSpPr>
          <p:spPr>
            <a:xfrm>
              <a:off x="5228665" y="1032094"/>
              <a:ext cx="2253600" cy="860400"/>
            </a:xfrm>
            <a:prstGeom prst="rect">
              <a:avLst/>
            </a:prstGeom>
            <a:solidFill>
              <a:srgbClr val="EA8B1B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B29C324-D751-4BD3-B877-F8ABB867403A}"/>
                </a:ext>
              </a:extLst>
            </p:cNvPr>
            <p:cNvSpPr txBox="1"/>
            <p:nvPr/>
          </p:nvSpPr>
          <p:spPr>
            <a:xfrm>
              <a:off x="5655984" y="1586893"/>
              <a:ext cx="1522857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Candidates Trained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3E68353-7290-4D6D-B418-1DA6263ED480}"/>
                </a:ext>
              </a:extLst>
            </p:cNvPr>
            <p:cNvSpPr txBox="1"/>
            <p:nvPr/>
          </p:nvSpPr>
          <p:spPr>
            <a:xfrm>
              <a:off x="5927028" y="1177133"/>
              <a:ext cx="993031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560" b="1" dirty="0">
                  <a:solidFill>
                    <a:schemeClr val="bg1"/>
                  </a:solidFill>
                </a:rPr>
                <a:t>2500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D9F998A-6D6D-4EB4-9003-0F91E7959F0B}"/>
              </a:ext>
            </a:extLst>
          </p:cNvPr>
          <p:cNvGrpSpPr/>
          <p:nvPr/>
        </p:nvGrpSpPr>
        <p:grpSpPr>
          <a:xfrm>
            <a:off x="7743983" y="1034390"/>
            <a:ext cx="2264400" cy="855808"/>
            <a:chOff x="7652203" y="1019028"/>
            <a:chExt cx="2264400" cy="8604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5F95CC7-11AC-4FD5-8831-95971B9E7FFE}"/>
                </a:ext>
              </a:extLst>
            </p:cNvPr>
            <p:cNvSpPr/>
            <p:nvPr/>
          </p:nvSpPr>
          <p:spPr>
            <a:xfrm>
              <a:off x="7652203" y="1019028"/>
              <a:ext cx="2264400" cy="860400"/>
            </a:xfrm>
            <a:prstGeom prst="rect">
              <a:avLst/>
            </a:prstGeom>
            <a:solidFill>
              <a:srgbClr val="019CB7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DF99DA0-C8A5-4F6E-A37A-3BF890BEC990}"/>
                </a:ext>
              </a:extLst>
            </p:cNvPr>
            <p:cNvSpPr txBox="1"/>
            <p:nvPr/>
          </p:nvSpPr>
          <p:spPr>
            <a:xfrm>
              <a:off x="8253974" y="1570674"/>
              <a:ext cx="1343881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Training Partners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0281EF4-ED3E-40C8-9DB6-B507FB5790EA}"/>
                </a:ext>
              </a:extLst>
            </p:cNvPr>
            <p:cNvSpPr txBox="1"/>
            <p:nvPr/>
          </p:nvSpPr>
          <p:spPr>
            <a:xfrm>
              <a:off x="8555052" y="1115206"/>
              <a:ext cx="741724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560" b="1" dirty="0">
                  <a:solidFill>
                    <a:schemeClr val="bg1"/>
                  </a:solidFill>
                </a:rPr>
                <a:t>80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61DA62B-9EB8-4BB4-87D1-765C1C35E7F1}"/>
              </a:ext>
            </a:extLst>
          </p:cNvPr>
          <p:cNvGrpSpPr/>
          <p:nvPr/>
        </p:nvGrpSpPr>
        <p:grpSpPr>
          <a:xfrm>
            <a:off x="10202168" y="1037058"/>
            <a:ext cx="2253674" cy="857094"/>
            <a:chOff x="10202168" y="1034758"/>
            <a:chExt cx="2253674" cy="861693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F3CBE70-8FA4-4322-B732-A459749F3B92}"/>
                </a:ext>
              </a:extLst>
            </p:cNvPr>
            <p:cNvSpPr/>
            <p:nvPr/>
          </p:nvSpPr>
          <p:spPr>
            <a:xfrm>
              <a:off x="10202168" y="1034758"/>
              <a:ext cx="2253674" cy="861693"/>
            </a:xfrm>
            <a:prstGeom prst="rect">
              <a:avLst/>
            </a:prstGeom>
            <a:solidFill>
              <a:srgbClr val="83BE29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CE3A8B6-2808-4BDB-9552-08C01FA87DFD}"/>
                </a:ext>
              </a:extLst>
            </p:cNvPr>
            <p:cNvSpPr txBox="1"/>
            <p:nvPr/>
          </p:nvSpPr>
          <p:spPr>
            <a:xfrm>
              <a:off x="10630120" y="1563207"/>
              <a:ext cx="1614638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Upcoming Assessments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107DABA-708E-4B3D-AB52-A5230C80C8BB}"/>
                </a:ext>
              </a:extLst>
            </p:cNvPr>
            <p:cNvSpPr txBox="1"/>
            <p:nvPr/>
          </p:nvSpPr>
          <p:spPr>
            <a:xfrm>
              <a:off x="11028361" y="1138110"/>
              <a:ext cx="601287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560" b="1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graphicFrame>
        <p:nvGraphicFramePr>
          <p:cNvPr id="109" name="Chart 108">
            <a:extLst>
              <a:ext uri="{FF2B5EF4-FFF2-40B4-BE49-F238E27FC236}">
                <a16:creationId xmlns:a16="http://schemas.microsoft.com/office/drawing/2014/main" id="{8F73C047-7CAF-48E4-9775-ED0AB825CD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8920544"/>
              </p:ext>
            </p:extLst>
          </p:nvPr>
        </p:nvGraphicFramePr>
        <p:xfrm>
          <a:off x="2787004" y="2152886"/>
          <a:ext cx="4422794" cy="226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11" name="Picture 110">
            <a:extLst>
              <a:ext uri="{FF2B5EF4-FFF2-40B4-BE49-F238E27FC236}">
                <a16:creationId xmlns:a16="http://schemas.microsoft.com/office/drawing/2014/main" id="{E9B6979C-8513-4011-BD4F-5540B6D24D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912" y="2496334"/>
            <a:ext cx="4159815" cy="4279873"/>
          </a:xfrm>
          <a:prstGeom prst="rect">
            <a:avLst/>
          </a:prstGeom>
        </p:spPr>
      </p:pic>
      <p:graphicFrame>
        <p:nvGraphicFramePr>
          <p:cNvPr id="112" name="Chart 111">
            <a:extLst>
              <a:ext uri="{FF2B5EF4-FFF2-40B4-BE49-F238E27FC236}">
                <a16:creationId xmlns:a16="http://schemas.microsoft.com/office/drawing/2014/main" id="{A171D7E1-8D5F-4EF2-B7B8-D1C982C990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5278309"/>
              </p:ext>
            </p:extLst>
          </p:nvPr>
        </p:nvGraphicFramePr>
        <p:xfrm>
          <a:off x="2794367" y="4399925"/>
          <a:ext cx="4264074" cy="2507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13" name="TextBox 112">
            <a:extLst>
              <a:ext uri="{FF2B5EF4-FFF2-40B4-BE49-F238E27FC236}">
                <a16:creationId xmlns:a16="http://schemas.microsoft.com/office/drawing/2014/main" id="{BF92D60F-3879-4C89-818E-67879AEBC554}"/>
              </a:ext>
            </a:extLst>
          </p:cNvPr>
          <p:cNvSpPr txBox="1"/>
          <p:nvPr/>
        </p:nvSpPr>
        <p:spPr>
          <a:xfrm>
            <a:off x="8702608" y="2204124"/>
            <a:ext cx="2838161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Number of Training Partners in each state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75830A1-614D-43BE-8051-411479A714E7}"/>
              </a:ext>
            </a:extLst>
          </p:cNvPr>
          <p:cNvSpPr/>
          <p:nvPr/>
        </p:nvSpPr>
        <p:spPr>
          <a:xfrm>
            <a:off x="5559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4B4D1DE-D9BD-43C1-BC92-6F7EA8865EAF}"/>
              </a:ext>
            </a:extLst>
          </p:cNvPr>
          <p:cNvSpPr/>
          <p:nvPr/>
        </p:nvSpPr>
        <p:spPr>
          <a:xfrm>
            <a:off x="7357905" y="2238085"/>
            <a:ext cx="5093547" cy="4633162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D2CF13-056A-42FC-BBFA-655DE1FE3A9C}"/>
              </a:ext>
            </a:extLst>
          </p:cNvPr>
          <p:cNvSpPr/>
          <p:nvPr/>
        </p:nvSpPr>
        <p:spPr>
          <a:xfrm>
            <a:off x="2756047" y="2240994"/>
            <a:ext cx="4422794" cy="2061425"/>
          </a:xfrm>
          <a:prstGeom prst="rect">
            <a:avLst/>
          </a:prstGeom>
          <a:solidFill>
            <a:srgbClr val="FDFCFC">
              <a:alpha val="1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75E2D0-AEB7-4B49-BAB4-6C5E92473C25}"/>
              </a:ext>
            </a:extLst>
          </p:cNvPr>
          <p:cNvSpPr/>
          <p:nvPr/>
        </p:nvSpPr>
        <p:spPr>
          <a:xfrm>
            <a:off x="2760763" y="4419435"/>
            <a:ext cx="4422794" cy="2451812"/>
          </a:xfrm>
          <a:prstGeom prst="rect">
            <a:avLst/>
          </a:prstGeom>
          <a:solidFill>
            <a:srgbClr val="FDFCFC">
              <a:alpha val="1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2D2F02-CE2D-4FEC-A87E-0366708D877B}"/>
              </a:ext>
            </a:extLst>
          </p:cNvPr>
          <p:cNvSpPr/>
          <p:nvPr/>
        </p:nvSpPr>
        <p:spPr>
          <a:xfrm>
            <a:off x="0" y="7027615"/>
            <a:ext cx="13097666" cy="1245111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DF8E5312-758E-4C9F-844B-DE6C01B6D3F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1" r="8507"/>
          <a:stretch/>
        </p:blipFill>
        <p:spPr>
          <a:xfrm>
            <a:off x="10121688" y="7061424"/>
            <a:ext cx="1718959" cy="102939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5FD09D6-81D0-4DCE-8013-C2687C1EAB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201" y="7050277"/>
            <a:ext cx="1064807" cy="1029394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5BF6310-B721-4B02-875C-D6B54B4C2E2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8" t="21470" r="30313" b="21398"/>
          <a:stretch/>
        </p:blipFill>
        <p:spPr>
          <a:xfrm>
            <a:off x="1464943" y="6956643"/>
            <a:ext cx="1467028" cy="1238611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ABB0201-44BF-49ED-A23F-14D993285465}"/>
              </a:ext>
            </a:extLst>
          </p:cNvPr>
          <p:cNvSpPr txBox="1"/>
          <p:nvPr/>
        </p:nvSpPr>
        <p:spPr>
          <a:xfrm>
            <a:off x="613203" y="1824888"/>
            <a:ext cx="121802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Data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19C6FB-9A4F-4516-8C08-8C057F4EA53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2754067"/>
            <a:ext cx="253647" cy="2536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5F93F3-4ABD-4C1A-8B1D-5920B61D55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814897"/>
            <a:ext cx="308813" cy="3088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BB2663A-2214-4E08-8AC8-5DC79DEEDB1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4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475830A1-614D-43BE-8051-411479A714E7}"/>
              </a:ext>
            </a:extLst>
          </p:cNvPr>
          <p:cNvSpPr/>
          <p:nvPr/>
        </p:nvSpPr>
        <p:spPr>
          <a:xfrm>
            <a:off x="977143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E0CBDC-AA08-4C9F-A16E-8CDA7B083913}"/>
              </a:ext>
            </a:extLst>
          </p:cNvPr>
          <p:cNvSpPr/>
          <p:nvPr/>
        </p:nvSpPr>
        <p:spPr>
          <a:xfrm>
            <a:off x="2641733" y="1017852"/>
            <a:ext cx="9833410" cy="5835972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A1C584-DE60-4AF0-AD57-2373424DDB47}"/>
              </a:ext>
            </a:extLst>
          </p:cNvPr>
          <p:cNvSpPr txBox="1"/>
          <p:nvPr/>
        </p:nvSpPr>
        <p:spPr>
          <a:xfrm>
            <a:off x="2714414" y="1147131"/>
            <a:ext cx="1702292" cy="43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95" dirty="0">
                <a:solidFill>
                  <a:schemeClr val="bg2">
                    <a:lumMod val="50000"/>
                  </a:schemeClr>
                </a:solidFill>
              </a:rPr>
              <a:t>Import</a:t>
            </a:r>
            <a:endParaRPr lang="en-IN" sz="1646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6DB9CE-8E12-4EE0-BE50-4FF902919DFF}"/>
              </a:ext>
            </a:extLst>
          </p:cNvPr>
          <p:cNvSpPr/>
          <p:nvPr/>
        </p:nvSpPr>
        <p:spPr>
          <a:xfrm>
            <a:off x="2794592" y="1655433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D7975B-10FC-44BD-AE9A-53A61B56B958}"/>
              </a:ext>
            </a:extLst>
          </p:cNvPr>
          <p:cNvSpPr/>
          <p:nvPr/>
        </p:nvSpPr>
        <p:spPr>
          <a:xfrm>
            <a:off x="2901978" y="1819337"/>
            <a:ext cx="207917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 Batch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0C2CD67-C1D6-4DDB-B783-56FEFA44F946}"/>
              </a:ext>
            </a:extLst>
          </p:cNvPr>
          <p:cNvSpPr/>
          <p:nvPr/>
        </p:nvSpPr>
        <p:spPr>
          <a:xfrm>
            <a:off x="8130895" y="1819337"/>
            <a:ext cx="973247" cy="43065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266E772-B905-4076-8589-3068F50F3AC0}"/>
              </a:ext>
            </a:extLst>
          </p:cNvPr>
          <p:cNvSpPr/>
          <p:nvPr/>
        </p:nvSpPr>
        <p:spPr>
          <a:xfrm>
            <a:off x="9277033" y="1819337"/>
            <a:ext cx="973247" cy="444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Upload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6B36FB-BD1D-43C1-B1C8-F73A0C691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644661" y="1957634"/>
            <a:ext cx="163269" cy="16326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1635B5E-ACF8-4130-8FEC-56958A952FAB}"/>
              </a:ext>
            </a:extLst>
          </p:cNvPr>
          <p:cNvSpPr/>
          <p:nvPr/>
        </p:nvSpPr>
        <p:spPr>
          <a:xfrm>
            <a:off x="2714414" y="2789446"/>
            <a:ext cx="8787023" cy="14095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121430-32DB-4891-A04C-045F2F462384}"/>
              </a:ext>
            </a:extLst>
          </p:cNvPr>
          <p:cNvSpPr txBox="1"/>
          <p:nvPr/>
        </p:nvSpPr>
        <p:spPr>
          <a:xfrm>
            <a:off x="2837709" y="2831843"/>
            <a:ext cx="1938589" cy="43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95" dirty="0">
                <a:solidFill>
                  <a:schemeClr val="bg2">
                    <a:lumMod val="50000"/>
                  </a:schemeClr>
                </a:solidFill>
              </a:rPr>
              <a:t>Import History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70A4C4F-239F-44E3-8059-1F3994EC1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286898"/>
              </p:ext>
            </p:extLst>
          </p:nvPr>
        </p:nvGraphicFramePr>
        <p:xfrm>
          <a:off x="2865349" y="3382597"/>
          <a:ext cx="8463655" cy="758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731">
                  <a:extLst>
                    <a:ext uri="{9D8B030D-6E8A-4147-A177-3AD203B41FA5}">
                      <a16:colId xmlns:a16="http://schemas.microsoft.com/office/drawing/2014/main" val="2326436458"/>
                    </a:ext>
                  </a:extLst>
                </a:gridCol>
                <a:gridCol w="1692731">
                  <a:extLst>
                    <a:ext uri="{9D8B030D-6E8A-4147-A177-3AD203B41FA5}">
                      <a16:colId xmlns:a16="http://schemas.microsoft.com/office/drawing/2014/main" val="2882606433"/>
                    </a:ext>
                  </a:extLst>
                </a:gridCol>
                <a:gridCol w="1692731">
                  <a:extLst>
                    <a:ext uri="{9D8B030D-6E8A-4147-A177-3AD203B41FA5}">
                      <a16:colId xmlns:a16="http://schemas.microsoft.com/office/drawing/2014/main" val="1111829815"/>
                    </a:ext>
                  </a:extLst>
                </a:gridCol>
                <a:gridCol w="1692731">
                  <a:extLst>
                    <a:ext uri="{9D8B030D-6E8A-4147-A177-3AD203B41FA5}">
                      <a16:colId xmlns:a16="http://schemas.microsoft.com/office/drawing/2014/main" val="1487979583"/>
                    </a:ext>
                  </a:extLst>
                </a:gridCol>
                <a:gridCol w="1692731">
                  <a:extLst>
                    <a:ext uri="{9D8B030D-6E8A-4147-A177-3AD203B41FA5}">
                      <a16:colId xmlns:a16="http://schemas.microsoft.com/office/drawing/2014/main" val="4245282879"/>
                    </a:ext>
                  </a:extLst>
                </a:gridCol>
              </a:tblGrid>
              <a:tr h="339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File Name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 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Date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View Uploaded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581070"/>
                  </a:ext>
                </a:extLst>
              </a:tr>
              <a:tr h="412801">
                <a:tc>
                  <a:txBody>
                    <a:bodyPr/>
                    <a:lstStyle/>
                    <a:p>
                      <a:endParaRPr lang="en-IN" sz="220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20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20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20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20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72071"/>
                  </a:ext>
                </a:extLst>
              </a:tr>
            </a:tbl>
          </a:graphicData>
        </a:graphic>
      </p:graphicFrame>
      <p:pic>
        <p:nvPicPr>
          <p:cNvPr id="67" name="Picture 66">
            <a:extLst>
              <a:ext uri="{FF2B5EF4-FFF2-40B4-BE49-F238E27FC236}">
                <a16:creationId xmlns:a16="http://schemas.microsoft.com/office/drawing/2014/main" id="{62B896BA-8100-40E2-B341-1FBAA22E7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2" y="160289"/>
            <a:ext cx="692574" cy="684614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F2A110AF-E5DF-4A7D-BBBC-E680AE23A6C0}"/>
              </a:ext>
            </a:extLst>
          </p:cNvPr>
          <p:cNvSpPr/>
          <p:nvPr/>
        </p:nvSpPr>
        <p:spPr>
          <a:xfrm>
            <a:off x="5559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33D53C-8F62-4BCA-BAFB-1C16CA2FE129}"/>
              </a:ext>
            </a:extLst>
          </p:cNvPr>
          <p:cNvSpPr/>
          <p:nvPr/>
        </p:nvSpPr>
        <p:spPr>
          <a:xfrm>
            <a:off x="0" y="6853825"/>
            <a:ext cx="13097666" cy="13932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A2B8B9A8-1D1D-45E5-8A5A-19E789B708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1" r="8507"/>
          <a:stretch/>
        </p:blipFill>
        <p:spPr>
          <a:xfrm>
            <a:off x="10121688" y="7061424"/>
            <a:ext cx="1718959" cy="1029394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6153AF3D-0078-4ADE-9C49-1A9AA585D8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201" y="7050277"/>
            <a:ext cx="1064807" cy="1029394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CC9AF00A-8265-4DE2-8E3D-4BAFB556225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8" t="21470" r="30313" b="21398"/>
          <a:stretch/>
        </p:blipFill>
        <p:spPr>
          <a:xfrm>
            <a:off x="1464943" y="6956643"/>
            <a:ext cx="1467028" cy="1238611"/>
          </a:xfrm>
          <a:prstGeom prst="rect">
            <a:avLst/>
          </a:prstGeom>
        </p:spPr>
      </p:pic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9DBA2058-8579-4E88-82AC-70735C6C7CF8}"/>
              </a:ext>
            </a:extLst>
          </p:cNvPr>
          <p:cNvSpPr/>
          <p:nvPr/>
        </p:nvSpPr>
        <p:spPr>
          <a:xfrm>
            <a:off x="5131034" y="1819802"/>
            <a:ext cx="2782939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Upload .CSV File Here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BD456DD-6A46-4D91-9A42-ED5F9AAAF3D1}"/>
              </a:ext>
            </a:extLst>
          </p:cNvPr>
          <p:cNvSpPr txBox="1"/>
          <p:nvPr/>
        </p:nvSpPr>
        <p:spPr>
          <a:xfrm>
            <a:off x="11125986" y="36194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Praveen Saxena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9E7345-FBFA-421C-ADAB-3D1B8CBA40CE}"/>
              </a:ext>
            </a:extLst>
          </p:cNvPr>
          <p:cNvSpPr/>
          <p:nvPr/>
        </p:nvSpPr>
        <p:spPr>
          <a:xfrm>
            <a:off x="977143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E30328-2518-4D8D-8AD1-42B108BF7641}"/>
              </a:ext>
            </a:extLst>
          </p:cNvPr>
          <p:cNvSpPr txBox="1"/>
          <p:nvPr/>
        </p:nvSpPr>
        <p:spPr>
          <a:xfrm>
            <a:off x="2714414" y="1160717"/>
            <a:ext cx="1702292" cy="43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95" dirty="0">
                <a:solidFill>
                  <a:schemeClr val="bg2">
                    <a:lumMod val="50000"/>
                  </a:schemeClr>
                </a:solidFill>
              </a:rPr>
              <a:t>Import</a:t>
            </a:r>
            <a:endParaRPr lang="en-IN" sz="1646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2371E0ED-E8C0-4E05-8071-B3F5D68F6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688991"/>
              </p:ext>
            </p:extLst>
          </p:nvPr>
        </p:nvGraphicFramePr>
        <p:xfrm>
          <a:off x="2865349" y="3396183"/>
          <a:ext cx="8463655" cy="758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731">
                  <a:extLst>
                    <a:ext uri="{9D8B030D-6E8A-4147-A177-3AD203B41FA5}">
                      <a16:colId xmlns:a16="http://schemas.microsoft.com/office/drawing/2014/main" val="2326436458"/>
                    </a:ext>
                  </a:extLst>
                </a:gridCol>
                <a:gridCol w="1692731">
                  <a:extLst>
                    <a:ext uri="{9D8B030D-6E8A-4147-A177-3AD203B41FA5}">
                      <a16:colId xmlns:a16="http://schemas.microsoft.com/office/drawing/2014/main" val="2882606433"/>
                    </a:ext>
                  </a:extLst>
                </a:gridCol>
                <a:gridCol w="1692731">
                  <a:extLst>
                    <a:ext uri="{9D8B030D-6E8A-4147-A177-3AD203B41FA5}">
                      <a16:colId xmlns:a16="http://schemas.microsoft.com/office/drawing/2014/main" val="1111829815"/>
                    </a:ext>
                  </a:extLst>
                </a:gridCol>
                <a:gridCol w="1692731">
                  <a:extLst>
                    <a:ext uri="{9D8B030D-6E8A-4147-A177-3AD203B41FA5}">
                      <a16:colId xmlns:a16="http://schemas.microsoft.com/office/drawing/2014/main" val="1487979583"/>
                    </a:ext>
                  </a:extLst>
                </a:gridCol>
                <a:gridCol w="1692731">
                  <a:extLst>
                    <a:ext uri="{9D8B030D-6E8A-4147-A177-3AD203B41FA5}">
                      <a16:colId xmlns:a16="http://schemas.microsoft.com/office/drawing/2014/main" val="4245282879"/>
                    </a:ext>
                  </a:extLst>
                </a:gridCol>
              </a:tblGrid>
              <a:tr h="339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File Name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 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View Uploaded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581070"/>
                  </a:ext>
                </a:extLst>
              </a:tr>
              <a:tr h="412801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Batch 2017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Batch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23-03-2017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Kamal Saxena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20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72071"/>
                  </a:ext>
                </a:extLst>
              </a:tr>
            </a:tbl>
          </a:graphicData>
        </a:graphic>
      </p:graphicFrame>
      <p:pic>
        <p:nvPicPr>
          <p:cNvPr id="45" name="Picture 44">
            <a:extLst>
              <a:ext uri="{FF2B5EF4-FFF2-40B4-BE49-F238E27FC236}">
                <a16:creationId xmlns:a16="http://schemas.microsoft.com/office/drawing/2014/main" id="{0B1AF589-8B27-41BD-A5F4-C2E1560EA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2" y="173875"/>
            <a:ext cx="692574" cy="684614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A90CE170-5DB9-411A-A9A9-212A16666656}"/>
              </a:ext>
            </a:extLst>
          </p:cNvPr>
          <p:cNvSpPr/>
          <p:nvPr/>
        </p:nvSpPr>
        <p:spPr>
          <a:xfrm>
            <a:off x="5559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CF7CC57-6798-4E76-8C90-CEBBFBEE0937}"/>
              </a:ext>
            </a:extLst>
          </p:cNvPr>
          <p:cNvSpPr/>
          <p:nvPr/>
        </p:nvSpPr>
        <p:spPr>
          <a:xfrm>
            <a:off x="0" y="6867411"/>
            <a:ext cx="13097666" cy="13932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893D51B6-4D6C-49F2-8F88-CC17040E09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1" r="8507"/>
          <a:stretch/>
        </p:blipFill>
        <p:spPr>
          <a:xfrm>
            <a:off x="10121688" y="7075010"/>
            <a:ext cx="1718959" cy="102939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09B146BF-07F7-491B-B082-795270335E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201" y="7063863"/>
            <a:ext cx="1064807" cy="1029394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810A6527-B1CB-4148-80F9-58D51E24099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8" t="21470" r="30313" b="21398"/>
          <a:stretch/>
        </p:blipFill>
        <p:spPr>
          <a:xfrm>
            <a:off x="1464943" y="6970229"/>
            <a:ext cx="1467028" cy="1238611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50ECF6A5-4917-4FB4-B5F1-CC37EF419575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3223FED5-34DD-4128-8F3A-4A26490706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7826C857-0001-4870-AC15-865A93D42500}"/>
              </a:ext>
            </a:extLst>
          </p:cNvPr>
          <p:cNvSpPr/>
          <p:nvPr/>
        </p:nvSpPr>
        <p:spPr>
          <a:xfrm>
            <a:off x="5559" y="1034390"/>
            <a:ext cx="2383085" cy="5836857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4CCD8C6-C288-46A7-A8E6-9C225E038605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DC12212-001F-43EF-A28F-5E29B228981E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0FE0D6DF-689B-4115-A8C1-0EEFA6AB4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4CF21DE-DBE9-4127-98A6-8D4A20C2C9BF}"/>
              </a:ext>
            </a:extLst>
          </p:cNvPr>
          <p:cNvGrpSpPr/>
          <p:nvPr/>
        </p:nvGrpSpPr>
        <p:grpSpPr>
          <a:xfrm>
            <a:off x="278026" y="2264179"/>
            <a:ext cx="2095740" cy="328319"/>
            <a:chOff x="433039" y="3077499"/>
            <a:chExt cx="2291811" cy="359036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D633544-8339-4441-8729-94C938EA6EC1}"/>
                </a:ext>
              </a:extLst>
            </p:cNvPr>
            <p:cNvSpPr txBox="1"/>
            <p:nvPr/>
          </p:nvSpPr>
          <p:spPr>
            <a:xfrm>
              <a:off x="799574" y="3120158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Manage Assessments</a:t>
              </a:r>
            </a:p>
          </p:txBody>
        </p:sp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2F5D3575-6278-49E8-B323-124DC523E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039" y="3077499"/>
              <a:ext cx="307777" cy="307777"/>
            </a:xfrm>
            <a:prstGeom prst="rect">
              <a:avLst/>
            </a:prstGeom>
          </p:spPr>
        </p:pic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E144C58A-2D03-487F-9ED4-458A39A9CE17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083CEEB-A2EA-4A55-9496-B7C567551656}"/>
              </a:ext>
            </a:extLst>
          </p:cNvPr>
          <p:cNvGrpSpPr/>
          <p:nvPr/>
        </p:nvGrpSpPr>
        <p:grpSpPr>
          <a:xfrm>
            <a:off x="199595" y="3179589"/>
            <a:ext cx="2145630" cy="341644"/>
            <a:chOff x="212185" y="3418129"/>
            <a:chExt cx="2346369" cy="373607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F3B2A4C6-5957-4CD4-801A-BC9039B99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BABEAED-FA4A-4EDD-91A8-F2F99AD04975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2D0F0D28-B7EC-4911-9819-A7B84F2C2CE8}"/>
              </a:ext>
            </a:extLst>
          </p:cNvPr>
          <p:cNvGrpSpPr/>
          <p:nvPr/>
        </p:nvGrpSpPr>
        <p:grpSpPr>
          <a:xfrm>
            <a:off x="213324" y="3638795"/>
            <a:ext cx="2160442" cy="357488"/>
            <a:chOff x="225552" y="3879583"/>
            <a:chExt cx="2362567" cy="390934"/>
          </a:xfrm>
        </p:grpSpPr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F35F4FED-D225-415E-9DFD-2BC4BC41A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552" y="3896117"/>
              <a:ext cx="374400" cy="374400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5DF00388-E9E9-4721-BD3E-1E8A9ECA7DA1}"/>
                </a:ext>
              </a:extLst>
            </p:cNvPr>
            <p:cNvSpPr txBox="1"/>
            <p:nvPr/>
          </p:nvSpPr>
          <p:spPr>
            <a:xfrm>
              <a:off x="662843" y="3879583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Certificates</a:t>
              </a: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5BF9476B-88E2-483F-9BA5-AFAE83463B1F}"/>
              </a:ext>
            </a:extLst>
          </p:cNvPr>
          <p:cNvSpPr txBox="1"/>
          <p:nvPr/>
        </p:nvSpPr>
        <p:spPr>
          <a:xfrm>
            <a:off x="613203" y="1824888"/>
            <a:ext cx="121802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Data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B2EDECB5-113C-4760-93DD-4ECA6CE88F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2754067"/>
            <a:ext cx="253647" cy="253647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6F522C4C-369B-470A-A362-D8D82942353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814897"/>
            <a:ext cx="308813" cy="3088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06833E-912A-4B49-8068-FDA289D376E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047" y="3843330"/>
            <a:ext cx="12382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8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E0CBDC-AA08-4C9F-A16E-8CDA7B083913}"/>
              </a:ext>
            </a:extLst>
          </p:cNvPr>
          <p:cNvSpPr/>
          <p:nvPr/>
        </p:nvSpPr>
        <p:spPr>
          <a:xfrm>
            <a:off x="2506475" y="1034390"/>
            <a:ext cx="9814033" cy="5836857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B249B8A-01C1-4F3F-AB22-23D342E2C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627954"/>
              </p:ext>
            </p:extLst>
          </p:nvPr>
        </p:nvGraphicFramePr>
        <p:xfrm>
          <a:off x="2890700" y="1831243"/>
          <a:ext cx="8710750" cy="678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150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42150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42150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742150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1742150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339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Location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End Date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Assessment Date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Assessment Status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339114"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93DDD38-404E-44D5-85C0-92C9AA489E69}"/>
              </a:ext>
            </a:extLst>
          </p:cNvPr>
          <p:cNvSpPr txBox="1"/>
          <p:nvPr/>
        </p:nvSpPr>
        <p:spPr>
          <a:xfrm>
            <a:off x="2661110" y="1244757"/>
            <a:ext cx="3289850" cy="43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95" dirty="0">
                <a:solidFill>
                  <a:schemeClr val="bg2">
                    <a:lumMod val="50000"/>
                  </a:schemeClr>
                </a:solidFill>
              </a:rPr>
              <a:t>Non – Assessed Batches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A0BDE16-916D-4073-BA9E-237F2AF9F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373449"/>
              </p:ext>
            </p:extLst>
          </p:nvPr>
        </p:nvGraphicFramePr>
        <p:xfrm>
          <a:off x="2890700" y="3557402"/>
          <a:ext cx="8710750" cy="678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150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42150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42150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742150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1742150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339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Location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End Date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Assessment Date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Assessment Status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339114"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97628981-8B3D-494A-862F-C762CA6A9BD4}"/>
              </a:ext>
            </a:extLst>
          </p:cNvPr>
          <p:cNvSpPr txBox="1"/>
          <p:nvPr/>
        </p:nvSpPr>
        <p:spPr>
          <a:xfrm>
            <a:off x="2661110" y="2984440"/>
            <a:ext cx="3289850" cy="43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95" dirty="0">
                <a:solidFill>
                  <a:schemeClr val="bg2">
                    <a:lumMod val="50000"/>
                  </a:schemeClr>
                </a:solidFill>
              </a:rPr>
              <a:t> Assessed Batches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80FFA5-5AD2-4E38-9DFE-20123FB8D435}"/>
              </a:ext>
            </a:extLst>
          </p:cNvPr>
          <p:cNvSpPr txBox="1"/>
          <p:nvPr/>
        </p:nvSpPr>
        <p:spPr>
          <a:xfrm>
            <a:off x="2661110" y="4599984"/>
            <a:ext cx="3289850" cy="43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95" dirty="0">
                <a:solidFill>
                  <a:schemeClr val="bg2">
                    <a:lumMod val="50000"/>
                  </a:schemeClr>
                </a:solidFill>
              </a:rPr>
              <a:t>Search Batches</a:t>
            </a: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3123390C-2C70-48D6-9A37-07EF9557F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784420"/>
              </p:ext>
            </p:extLst>
          </p:nvPr>
        </p:nvGraphicFramePr>
        <p:xfrm>
          <a:off x="2890700" y="5620571"/>
          <a:ext cx="8710750" cy="678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150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42150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42150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742150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1742150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339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Location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End Date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Assessment Date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Assessment Status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339114"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7ADB110-FB05-44CC-AD7D-9A3F8F7D6A3F}"/>
              </a:ext>
            </a:extLst>
          </p:cNvPr>
          <p:cNvSpPr/>
          <p:nvPr/>
        </p:nvSpPr>
        <p:spPr>
          <a:xfrm>
            <a:off x="2931971" y="5133680"/>
            <a:ext cx="2782939" cy="30561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405593F-76FD-4829-B4F5-5EDF6F7035EA}"/>
              </a:ext>
            </a:extLst>
          </p:cNvPr>
          <p:cNvSpPr/>
          <p:nvPr/>
        </p:nvSpPr>
        <p:spPr>
          <a:xfrm>
            <a:off x="5950960" y="5142101"/>
            <a:ext cx="973247" cy="29719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E62E99-DC65-4900-8D7D-938C3E7A22C6}"/>
              </a:ext>
            </a:extLst>
          </p:cNvPr>
          <p:cNvSpPr/>
          <p:nvPr/>
        </p:nvSpPr>
        <p:spPr>
          <a:xfrm>
            <a:off x="0" y="7027615"/>
            <a:ext cx="13097666" cy="1201985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9F3174D-CC3B-4FFD-85D4-AD78E3867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2" y="160289"/>
            <a:ext cx="692574" cy="68461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7C15E848-47D9-406C-9F67-B7F8E31B95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1" r="8507"/>
          <a:stretch/>
        </p:blipFill>
        <p:spPr>
          <a:xfrm>
            <a:off x="10121688" y="7061424"/>
            <a:ext cx="1718959" cy="1029394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C0699DE8-37A0-445E-AB06-1330882421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201" y="7050277"/>
            <a:ext cx="1064807" cy="1029394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6004972C-FEDA-4B77-9DDD-3087F98B3F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8" t="21470" r="30313" b="21398"/>
          <a:stretch/>
        </p:blipFill>
        <p:spPr>
          <a:xfrm>
            <a:off x="1464943" y="6956643"/>
            <a:ext cx="1467028" cy="1238611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5F44E1B9-4A4E-46F5-862C-84D8642C05C5}"/>
              </a:ext>
            </a:extLst>
          </p:cNvPr>
          <p:cNvSpPr txBox="1"/>
          <p:nvPr/>
        </p:nvSpPr>
        <p:spPr>
          <a:xfrm>
            <a:off x="11125986" y="36194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Praveen Saxena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ADF6912-8D52-48B3-9EDE-3DECB2D9FB48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4FCE51B-43C1-4B91-B828-6359E7E33D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5282A743-24EE-4970-BC3C-69D9AFA78396}"/>
              </a:ext>
            </a:extLst>
          </p:cNvPr>
          <p:cNvSpPr/>
          <p:nvPr/>
        </p:nvSpPr>
        <p:spPr>
          <a:xfrm>
            <a:off x="5559" y="1034390"/>
            <a:ext cx="2383085" cy="5836857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60E4BCE-9651-4FCA-BD54-7B4559332440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B425887-E5A4-4B77-8064-809BBBA4D6D3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287260A5-3D9D-42A7-BF45-E4E73115D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30E4027-26F9-4F98-82B2-C8FFF1E19D54}"/>
              </a:ext>
            </a:extLst>
          </p:cNvPr>
          <p:cNvGrpSpPr/>
          <p:nvPr/>
        </p:nvGrpSpPr>
        <p:grpSpPr>
          <a:xfrm>
            <a:off x="278026" y="2264179"/>
            <a:ext cx="2095740" cy="328319"/>
            <a:chOff x="433039" y="3077499"/>
            <a:chExt cx="2291811" cy="359036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D42DAFD-E9DD-4514-8282-509645F08F6A}"/>
                </a:ext>
              </a:extLst>
            </p:cNvPr>
            <p:cNvSpPr txBox="1"/>
            <p:nvPr/>
          </p:nvSpPr>
          <p:spPr>
            <a:xfrm>
              <a:off x="799574" y="3120158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Manage Assessments</a:t>
              </a:r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A41D9BF0-8379-481D-ADB7-567D65D6A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039" y="3077499"/>
              <a:ext cx="307777" cy="307777"/>
            </a:xfrm>
            <a:prstGeom prst="rect">
              <a:avLst/>
            </a:prstGeom>
          </p:spPr>
        </p:pic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8EC2D6A9-88B0-457C-B4B2-80697CFBA7A2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99141BF-4233-454C-BA7D-44BF47B14145}"/>
              </a:ext>
            </a:extLst>
          </p:cNvPr>
          <p:cNvGrpSpPr/>
          <p:nvPr/>
        </p:nvGrpSpPr>
        <p:grpSpPr>
          <a:xfrm>
            <a:off x="199595" y="3179589"/>
            <a:ext cx="2145630" cy="341644"/>
            <a:chOff x="212185" y="3418129"/>
            <a:chExt cx="2346369" cy="373607"/>
          </a:xfrm>
        </p:grpSpPr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32E8BE62-EA31-4F52-877D-D75B155DF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B81F340-D68C-4849-AB3C-0B7A73CBAF06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5E33FE3-543A-4B3F-9D21-5670A85CEE14}"/>
              </a:ext>
            </a:extLst>
          </p:cNvPr>
          <p:cNvGrpSpPr/>
          <p:nvPr/>
        </p:nvGrpSpPr>
        <p:grpSpPr>
          <a:xfrm>
            <a:off x="213324" y="3638795"/>
            <a:ext cx="2160442" cy="357488"/>
            <a:chOff x="225552" y="3879583"/>
            <a:chExt cx="2362567" cy="390934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77BD8079-BE87-428B-9608-03160E3FD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552" y="3896117"/>
              <a:ext cx="374400" cy="374400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1A4D41E-0E9C-439D-85A5-B3749CB24C3E}"/>
                </a:ext>
              </a:extLst>
            </p:cNvPr>
            <p:cNvSpPr txBox="1"/>
            <p:nvPr/>
          </p:nvSpPr>
          <p:spPr>
            <a:xfrm>
              <a:off x="662843" y="3879583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Certificates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B6358A80-D582-47A2-912B-7393B457248B}"/>
              </a:ext>
            </a:extLst>
          </p:cNvPr>
          <p:cNvSpPr txBox="1"/>
          <p:nvPr/>
        </p:nvSpPr>
        <p:spPr>
          <a:xfrm>
            <a:off x="613203" y="1824888"/>
            <a:ext cx="121802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Data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A87FFDC7-60F5-427A-92EA-0FD297C7A4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2754067"/>
            <a:ext cx="253647" cy="253647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41C308EF-32D0-4662-A124-F53469032F2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814897"/>
            <a:ext cx="308813" cy="308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9EB510-F1FE-4884-9D6E-2AB90DD6AF6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381" y="2238367"/>
            <a:ext cx="171450" cy="123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1FDF17-742B-4AB3-AB61-C05414143DC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476" y="2209313"/>
            <a:ext cx="165580" cy="16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7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59B62C54-29AF-421F-BC5C-20E92B195873}"/>
              </a:ext>
            </a:extLst>
          </p:cNvPr>
          <p:cNvSpPr/>
          <p:nvPr/>
        </p:nvSpPr>
        <p:spPr>
          <a:xfrm>
            <a:off x="2641733" y="1017852"/>
            <a:ext cx="9833410" cy="5835972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B270A69-FC19-4B0E-83D8-4889A3CA9BC3}"/>
              </a:ext>
            </a:extLst>
          </p:cNvPr>
          <p:cNvSpPr/>
          <p:nvPr/>
        </p:nvSpPr>
        <p:spPr>
          <a:xfrm>
            <a:off x="977143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BEBE182C-43C0-4BD1-95DB-9AAEB6CFC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2" y="173875"/>
            <a:ext cx="692574" cy="684614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7FD9429F-6720-4BDC-A129-D17BE8838CF9}"/>
              </a:ext>
            </a:extLst>
          </p:cNvPr>
          <p:cNvSpPr/>
          <p:nvPr/>
        </p:nvSpPr>
        <p:spPr>
          <a:xfrm>
            <a:off x="5559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49E600A-4894-45FA-A37F-88C5ED6A91CD}"/>
              </a:ext>
            </a:extLst>
          </p:cNvPr>
          <p:cNvSpPr/>
          <p:nvPr/>
        </p:nvSpPr>
        <p:spPr>
          <a:xfrm>
            <a:off x="0" y="6867411"/>
            <a:ext cx="13097666" cy="13932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71BBDDDC-6D57-4E1E-A5B6-A2726F64CC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1" r="8507"/>
          <a:stretch/>
        </p:blipFill>
        <p:spPr>
          <a:xfrm>
            <a:off x="10121688" y="7075010"/>
            <a:ext cx="1718959" cy="1029394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93707FC-E9EB-4D4C-9757-4E952715B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201" y="7063863"/>
            <a:ext cx="1064807" cy="102939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7D2A92C-312E-4FD1-A732-BA9A81689F7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8" t="21470" r="30313" b="21398"/>
          <a:stretch/>
        </p:blipFill>
        <p:spPr>
          <a:xfrm>
            <a:off x="1464943" y="6970229"/>
            <a:ext cx="1467028" cy="1238611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7427711-743F-4668-A725-F7E4552F4A11}"/>
              </a:ext>
            </a:extLst>
          </p:cNvPr>
          <p:cNvSpPr txBox="1"/>
          <p:nvPr/>
        </p:nvSpPr>
        <p:spPr>
          <a:xfrm>
            <a:off x="11125986" y="375527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Praveen Saxena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072CBA-4AFF-44AB-90DB-AB362E2974B2}"/>
              </a:ext>
            </a:extLst>
          </p:cNvPr>
          <p:cNvSpPr txBox="1"/>
          <p:nvPr/>
        </p:nvSpPr>
        <p:spPr>
          <a:xfrm>
            <a:off x="2714625" y="1358350"/>
            <a:ext cx="3714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Frequently Asked Questions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7319DE0-A411-4912-835B-A11D7BE29FE2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93F640A5-421B-4098-BEEC-AE9DB41EA2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81FC6456-237C-4BF6-9009-A289C988DBC9}"/>
              </a:ext>
            </a:extLst>
          </p:cNvPr>
          <p:cNvSpPr/>
          <p:nvPr/>
        </p:nvSpPr>
        <p:spPr>
          <a:xfrm>
            <a:off x="5559" y="1034390"/>
            <a:ext cx="2383085" cy="5836857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B300BAB-9FAE-4951-BDDA-2CD40D733522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A5AA627-ADB5-4B2D-916E-D48146AD9DA3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BAD2F363-30CB-4A32-8AC3-DA5EC7FDD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B764B92-7915-49E1-B72F-A3C3E4C33C68}"/>
              </a:ext>
            </a:extLst>
          </p:cNvPr>
          <p:cNvGrpSpPr/>
          <p:nvPr/>
        </p:nvGrpSpPr>
        <p:grpSpPr>
          <a:xfrm>
            <a:off x="278026" y="2264179"/>
            <a:ext cx="2095740" cy="328319"/>
            <a:chOff x="433039" y="3077499"/>
            <a:chExt cx="2291811" cy="359036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BACCB8E-DC26-4739-AA35-F3B69E3A0C6D}"/>
                </a:ext>
              </a:extLst>
            </p:cNvPr>
            <p:cNvSpPr txBox="1"/>
            <p:nvPr/>
          </p:nvSpPr>
          <p:spPr>
            <a:xfrm>
              <a:off x="799574" y="3120158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Manage Assessments</a:t>
              </a: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81663997-A5C1-4AD3-B2FC-14415F6E1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039" y="3077499"/>
              <a:ext cx="307777" cy="307777"/>
            </a:xfrm>
            <a:prstGeom prst="rect">
              <a:avLst/>
            </a:prstGeom>
          </p:spPr>
        </p:pic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9303AE35-BF13-4344-859E-4E8D05B60E78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4540431-8438-4424-82FA-9884B2D50B5A}"/>
              </a:ext>
            </a:extLst>
          </p:cNvPr>
          <p:cNvGrpSpPr/>
          <p:nvPr/>
        </p:nvGrpSpPr>
        <p:grpSpPr>
          <a:xfrm>
            <a:off x="199595" y="3179589"/>
            <a:ext cx="2145630" cy="341644"/>
            <a:chOff x="212185" y="3418129"/>
            <a:chExt cx="2346369" cy="373607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1E873A5A-9631-47BE-8D89-C87492B58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52FB72C-8728-4FF4-BCC3-506C86A7D0D5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24D07B3-BDCC-47A3-A155-B9D1E332EA5B}"/>
              </a:ext>
            </a:extLst>
          </p:cNvPr>
          <p:cNvGrpSpPr/>
          <p:nvPr/>
        </p:nvGrpSpPr>
        <p:grpSpPr>
          <a:xfrm>
            <a:off x="213324" y="3638795"/>
            <a:ext cx="2160442" cy="357488"/>
            <a:chOff x="225552" y="3879583"/>
            <a:chExt cx="2362567" cy="390934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50B5C7B6-3794-4B60-A4AE-D2298925E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552" y="3896117"/>
              <a:ext cx="374400" cy="374400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EF93276-D133-44CD-B67B-2B85C70587FB}"/>
                </a:ext>
              </a:extLst>
            </p:cNvPr>
            <p:cNvSpPr txBox="1"/>
            <p:nvPr/>
          </p:nvSpPr>
          <p:spPr>
            <a:xfrm>
              <a:off x="662843" y="3879583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Certificates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047FBF0E-333F-46FE-9609-AB5262A8A167}"/>
              </a:ext>
            </a:extLst>
          </p:cNvPr>
          <p:cNvSpPr txBox="1"/>
          <p:nvPr/>
        </p:nvSpPr>
        <p:spPr>
          <a:xfrm>
            <a:off x="613203" y="1824888"/>
            <a:ext cx="121802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Data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F0798B00-98DF-4B61-AB19-61A104F194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2754067"/>
            <a:ext cx="253647" cy="253647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B745089B-93F6-44F2-985D-56EB8B180D3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814897"/>
            <a:ext cx="308813" cy="308813"/>
          </a:xfrm>
          <a:prstGeom prst="rect">
            <a:avLst/>
          </a:prstGeom>
        </p:spPr>
      </p:pic>
      <p:sp>
        <p:nvSpPr>
          <p:cNvPr id="104" name="AutoShape 2" descr="Image result for plus icon">
            <a:extLst>
              <a:ext uri="{FF2B5EF4-FFF2-40B4-BE49-F238E27FC236}">
                <a16:creationId xmlns:a16="http://schemas.microsoft.com/office/drawing/2014/main" id="{0C35EA7D-0073-453B-A270-132D0962AA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99213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1629798-BDDE-4D76-902F-FB0EEAC31DCD}"/>
              </a:ext>
            </a:extLst>
          </p:cNvPr>
          <p:cNvGrpSpPr/>
          <p:nvPr/>
        </p:nvGrpSpPr>
        <p:grpSpPr>
          <a:xfrm>
            <a:off x="2714625" y="1995623"/>
            <a:ext cx="9464461" cy="758444"/>
            <a:chOff x="2714625" y="1995623"/>
            <a:chExt cx="9464461" cy="758444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D4323A2-12ED-40E6-8B4D-934EB775AD8B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5670E31-72D2-4628-BD31-775D4E644B56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5F81D66-3D41-4769-85A8-E1837D973C31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F3EBEE5-DB61-4136-8CA2-DC7E0EA109C3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  <p:pic>
          <p:nvPicPr>
            <p:cNvPr id="2052" name="Picture 4" descr="Image result for plus icon">
              <a:extLst>
                <a:ext uri="{FF2B5EF4-FFF2-40B4-BE49-F238E27FC236}">
                  <a16:creationId xmlns:a16="http://schemas.microsoft.com/office/drawing/2014/main" id="{62A4A3AF-7388-4C27-8353-0485E9EE89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2689" y="2356054"/>
              <a:ext cx="366397" cy="36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065DED1-99F9-4EC8-B698-CAE87127AF73}"/>
              </a:ext>
            </a:extLst>
          </p:cNvPr>
          <p:cNvGrpSpPr/>
          <p:nvPr/>
        </p:nvGrpSpPr>
        <p:grpSpPr>
          <a:xfrm>
            <a:off x="2738433" y="3362459"/>
            <a:ext cx="9464461" cy="758444"/>
            <a:chOff x="2714625" y="1995623"/>
            <a:chExt cx="9464461" cy="758444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8CE11BC-71F6-4553-BCBC-70F8D23AC080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178560E-15C5-4B02-A59A-07026377E781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74C4CDF-8CCD-4807-828A-7DF82BB1ABF7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BDECB99-0418-494D-9BFA-BAA529B8463F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  <p:pic>
          <p:nvPicPr>
            <p:cNvPr id="125" name="Picture 4" descr="Image result for plus icon">
              <a:extLst>
                <a:ext uri="{FF2B5EF4-FFF2-40B4-BE49-F238E27FC236}">
                  <a16:creationId xmlns:a16="http://schemas.microsoft.com/office/drawing/2014/main" id="{C1A5FA52-57BF-4625-84AF-1D9D610BA6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2689" y="2356054"/>
              <a:ext cx="366397" cy="36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7F0E17D-65A2-4377-87DB-7AAD47DF8E3D}"/>
              </a:ext>
            </a:extLst>
          </p:cNvPr>
          <p:cNvGrpSpPr/>
          <p:nvPr/>
        </p:nvGrpSpPr>
        <p:grpSpPr>
          <a:xfrm>
            <a:off x="2714625" y="4643962"/>
            <a:ext cx="9464461" cy="758444"/>
            <a:chOff x="2714625" y="1995623"/>
            <a:chExt cx="9464461" cy="758444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3511B3A-A4F0-4DB9-BA79-F299A598C3B4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35DCBFB-F7F0-4EFE-97A7-546A8E8A101F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8B1F1BF-7AFD-41F7-B59F-C0879F22549D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6EA47393-2D2F-4880-870E-8B147D6603FA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  <p:pic>
          <p:nvPicPr>
            <p:cNvPr id="131" name="Picture 4" descr="Image result for plus icon">
              <a:extLst>
                <a:ext uri="{FF2B5EF4-FFF2-40B4-BE49-F238E27FC236}">
                  <a16:creationId xmlns:a16="http://schemas.microsoft.com/office/drawing/2014/main" id="{4D12AC07-A9E7-41DD-A5A4-A1A83C0C05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2689" y="2356054"/>
              <a:ext cx="366397" cy="36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08513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20F7A7-9E98-4E6B-9360-AB45DEFEA9A9}"/>
              </a:ext>
            </a:extLst>
          </p:cNvPr>
          <p:cNvSpPr/>
          <p:nvPr/>
        </p:nvSpPr>
        <p:spPr>
          <a:xfrm>
            <a:off x="2641733" y="1017852"/>
            <a:ext cx="9833410" cy="5835972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BCCAE4-F004-4746-B76A-E9360ACE0EEC}"/>
              </a:ext>
            </a:extLst>
          </p:cNvPr>
          <p:cNvSpPr/>
          <p:nvPr/>
        </p:nvSpPr>
        <p:spPr>
          <a:xfrm>
            <a:off x="977143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67095C-121D-407D-BE59-81B6C5A1F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2" y="173875"/>
            <a:ext cx="692574" cy="68461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F25C7FD-0570-485A-991D-C8C45A1F648C}"/>
              </a:ext>
            </a:extLst>
          </p:cNvPr>
          <p:cNvSpPr/>
          <p:nvPr/>
        </p:nvSpPr>
        <p:spPr>
          <a:xfrm>
            <a:off x="5559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E7A2-F565-4B8B-B350-D7B11CF88BFF}"/>
              </a:ext>
            </a:extLst>
          </p:cNvPr>
          <p:cNvSpPr/>
          <p:nvPr/>
        </p:nvSpPr>
        <p:spPr>
          <a:xfrm>
            <a:off x="0" y="6867411"/>
            <a:ext cx="13097666" cy="13932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6404E8-E376-446A-A8ED-C065607BA5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1" r="8507"/>
          <a:stretch/>
        </p:blipFill>
        <p:spPr>
          <a:xfrm>
            <a:off x="10121688" y="7075010"/>
            <a:ext cx="1718959" cy="10293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38E0C7-3AB8-44B9-BA57-AAE84D86A8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201" y="7063863"/>
            <a:ext cx="1064807" cy="10293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A2911F-4489-4ED7-AC25-7E685535A14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8" t="21470" r="30313" b="21398"/>
          <a:stretch/>
        </p:blipFill>
        <p:spPr>
          <a:xfrm>
            <a:off x="1464943" y="6970229"/>
            <a:ext cx="1467028" cy="12386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CA57D7-76DB-43A6-B102-757953FFCC03}"/>
              </a:ext>
            </a:extLst>
          </p:cNvPr>
          <p:cNvSpPr txBox="1"/>
          <p:nvPr/>
        </p:nvSpPr>
        <p:spPr>
          <a:xfrm>
            <a:off x="11125986" y="375527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Praveen Saxena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5F9BC-1F75-4958-8CAB-9978DAE4FC7E}"/>
              </a:ext>
            </a:extLst>
          </p:cNvPr>
          <p:cNvSpPr txBox="1"/>
          <p:nvPr/>
        </p:nvSpPr>
        <p:spPr>
          <a:xfrm>
            <a:off x="2714625" y="1358350"/>
            <a:ext cx="3714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Frequently Asked Questions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7D65AD-EB58-4886-9BDB-557912600326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1EEC81-454C-40AB-B4B8-E5832E9DDA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A5AAECE-B05A-46A7-A200-55617DD08FFD}"/>
              </a:ext>
            </a:extLst>
          </p:cNvPr>
          <p:cNvSpPr/>
          <p:nvPr/>
        </p:nvSpPr>
        <p:spPr>
          <a:xfrm>
            <a:off x="5559" y="1034390"/>
            <a:ext cx="2383085" cy="5836857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0C5796A-C519-4DA2-A11C-7E350555001E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647516-7193-4C1D-8515-5C6DEBE4EFE1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D01D563-413E-441A-A5F7-38FEBC4B9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53D3E2A-5257-44C8-B169-DBCF22AC1910}"/>
              </a:ext>
            </a:extLst>
          </p:cNvPr>
          <p:cNvGrpSpPr/>
          <p:nvPr/>
        </p:nvGrpSpPr>
        <p:grpSpPr>
          <a:xfrm>
            <a:off x="278026" y="2264179"/>
            <a:ext cx="2095740" cy="328319"/>
            <a:chOff x="433039" y="3077499"/>
            <a:chExt cx="2291811" cy="35903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930E262-9AF4-4DFE-84E6-43B0AE10708D}"/>
                </a:ext>
              </a:extLst>
            </p:cNvPr>
            <p:cNvSpPr txBox="1"/>
            <p:nvPr/>
          </p:nvSpPr>
          <p:spPr>
            <a:xfrm>
              <a:off x="799574" y="3120158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Manage Assessments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8DF0306-D545-4CF4-BE47-BE61F5CA8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039" y="3077499"/>
              <a:ext cx="307777" cy="307777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398C74F-A68E-42F8-B05E-A80AEA574565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F7076EE-7D70-438F-93A9-7BF2B4450DE6}"/>
              </a:ext>
            </a:extLst>
          </p:cNvPr>
          <p:cNvGrpSpPr/>
          <p:nvPr/>
        </p:nvGrpSpPr>
        <p:grpSpPr>
          <a:xfrm>
            <a:off x="199595" y="3179589"/>
            <a:ext cx="2145630" cy="341644"/>
            <a:chOff x="212185" y="3418129"/>
            <a:chExt cx="2346369" cy="373607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124D89C-D275-424B-8085-B343FAC50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018E2A2-94FE-4841-B59D-855B0458BB96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1576405-AA30-43FE-8D5E-6312F20A3053}"/>
              </a:ext>
            </a:extLst>
          </p:cNvPr>
          <p:cNvGrpSpPr/>
          <p:nvPr/>
        </p:nvGrpSpPr>
        <p:grpSpPr>
          <a:xfrm>
            <a:off x="213324" y="3638795"/>
            <a:ext cx="2160442" cy="357488"/>
            <a:chOff x="225552" y="3879583"/>
            <a:chExt cx="2362567" cy="390934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7B5D2B2-CDFF-48B1-BBF6-C22EEFB98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552" y="3896117"/>
              <a:ext cx="374400" cy="374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1A6FE94-5381-4640-AF40-CA7875229657}"/>
                </a:ext>
              </a:extLst>
            </p:cNvPr>
            <p:cNvSpPr txBox="1"/>
            <p:nvPr/>
          </p:nvSpPr>
          <p:spPr>
            <a:xfrm>
              <a:off x="662843" y="3879583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Certificates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4C9B249-69C8-44ED-A99A-DC6CF5A9F359}"/>
              </a:ext>
            </a:extLst>
          </p:cNvPr>
          <p:cNvSpPr txBox="1"/>
          <p:nvPr/>
        </p:nvSpPr>
        <p:spPr>
          <a:xfrm>
            <a:off x="613203" y="1824888"/>
            <a:ext cx="121802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Data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D3B0479-0E23-40A5-8367-8496079F91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2754067"/>
            <a:ext cx="253647" cy="25364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AEEAB0F-924A-48A9-AC96-048359F39E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814897"/>
            <a:ext cx="308813" cy="308813"/>
          </a:xfrm>
          <a:prstGeom prst="rect">
            <a:avLst/>
          </a:prstGeom>
        </p:spPr>
      </p:pic>
      <p:sp>
        <p:nvSpPr>
          <p:cNvPr id="33" name="AutoShape 2" descr="Image result for plus icon">
            <a:extLst>
              <a:ext uri="{FF2B5EF4-FFF2-40B4-BE49-F238E27FC236}">
                <a16:creationId xmlns:a16="http://schemas.microsoft.com/office/drawing/2014/main" id="{FD7A784D-694C-4AB0-BAD9-C32615A845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99213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097A39A-93D8-42F2-89AA-2B136C476CB2}"/>
              </a:ext>
            </a:extLst>
          </p:cNvPr>
          <p:cNvGrpSpPr/>
          <p:nvPr/>
        </p:nvGrpSpPr>
        <p:grpSpPr>
          <a:xfrm>
            <a:off x="2714625" y="1995623"/>
            <a:ext cx="9411456" cy="758444"/>
            <a:chOff x="2714625" y="1995623"/>
            <a:chExt cx="9411456" cy="75844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5DE2A0B-2EA4-43BA-A885-029D4A512C73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DDF0100-9591-47C1-AE82-B7FD3CD0C65B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0EE3F25-3A23-4CF9-BF26-4E38EB39FDCF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D1DFB20-FD81-4596-948F-94F24E1A7CFB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81CCFCE-E0E4-4A6C-A6DF-882B2D417B23}"/>
              </a:ext>
            </a:extLst>
          </p:cNvPr>
          <p:cNvGrpSpPr/>
          <p:nvPr/>
        </p:nvGrpSpPr>
        <p:grpSpPr>
          <a:xfrm>
            <a:off x="2714625" y="4643962"/>
            <a:ext cx="9464461" cy="758444"/>
            <a:chOff x="2714625" y="1995623"/>
            <a:chExt cx="9464461" cy="75844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7AD0D9-5141-4C27-8CF1-317B11F5F15F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C3D3DA8-019E-4E7C-A5B7-81A55D1AD080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1191F32-F35A-4B94-B58F-BF03BEF045EA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2EA1A10-A165-4AD8-8C99-B8E7056A1A9B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  <p:pic>
          <p:nvPicPr>
            <p:cNvPr id="51" name="Picture 4" descr="Image result for plus icon">
              <a:extLst>
                <a:ext uri="{FF2B5EF4-FFF2-40B4-BE49-F238E27FC236}">
                  <a16:creationId xmlns:a16="http://schemas.microsoft.com/office/drawing/2014/main" id="{35A12AA5-1A56-4267-85C9-DE93414DAA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2689" y="2356054"/>
              <a:ext cx="366397" cy="36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194" name="Picture 2" descr="Image result for minus sign png">
            <a:extLst>
              <a:ext uri="{FF2B5EF4-FFF2-40B4-BE49-F238E27FC236}">
                <a16:creationId xmlns:a16="http://schemas.microsoft.com/office/drawing/2014/main" id="{C9DB71DF-B6BA-49CE-89F0-E689A15E7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0647" y="2435848"/>
            <a:ext cx="257323" cy="25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D9F2A7DC-C451-4B62-B699-324639060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026077"/>
              </p:ext>
            </p:extLst>
          </p:nvPr>
        </p:nvGraphicFramePr>
        <p:xfrm>
          <a:off x="2714624" y="2895902"/>
          <a:ext cx="9464462" cy="742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31">
                  <a:extLst>
                    <a:ext uri="{9D8B030D-6E8A-4147-A177-3AD203B41FA5}">
                      <a16:colId xmlns:a16="http://schemas.microsoft.com/office/drawing/2014/main" val="2326436458"/>
                    </a:ext>
                  </a:extLst>
                </a:gridCol>
                <a:gridCol w="4732231">
                  <a:extLst>
                    <a:ext uri="{9D8B030D-6E8A-4147-A177-3AD203B41FA5}">
                      <a16:colId xmlns:a16="http://schemas.microsoft.com/office/drawing/2014/main" val="2882606433"/>
                    </a:ext>
                  </a:extLst>
                </a:gridCol>
              </a:tblGrid>
              <a:tr h="375942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Month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Number of Candidates Trained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581070"/>
                  </a:ext>
                </a:extLst>
              </a:tr>
              <a:tr h="366951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January to March</a:t>
                      </a:r>
                    </a:p>
                  </a:txBody>
                  <a:tcPr marL="83617" marR="83617" marT="41809" marB="41809"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265</a:t>
                      </a:r>
                    </a:p>
                  </a:txBody>
                  <a:tcPr marL="83617" marR="83617" marT="41809" marB="41809"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72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62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5862DF-663A-4492-B9A6-28A47CAB6F84}"/>
              </a:ext>
            </a:extLst>
          </p:cNvPr>
          <p:cNvSpPr/>
          <p:nvPr/>
        </p:nvSpPr>
        <p:spPr>
          <a:xfrm>
            <a:off x="0" y="7114765"/>
            <a:ext cx="13097666" cy="1201985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4CC2A4-62AC-41C7-B30D-7F1999306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2" y="160289"/>
            <a:ext cx="692574" cy="6846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A661C8B-DDF5-4EF1-8A10-D43146E178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1" r="8507"/>
          <a:stretch/>
        </p:blipFill>
        <p:spPr>
          <a:xfrm>
            <a:off x="10121688" y="7061424"/>
            <a:ext cx="1718959" cy="10293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3DF73C5-D69D-44A2-A4DA-C4889D7EB8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201" y="7050277"/>
            <a:ext cx="1064807" cy="102939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C5FFA1E-2288-4E0C-B965-B681F87938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8" t="21470" r="30313" b="21398"/>
          <a:stretch/>
        </p:blipFill>
        <p:spPr>
          <a:xfrm>
            <a:off x="1464943" y="6956643"/>
            <a:ext cx="1467028" cy="123861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7AC82BD-9694-4284-BEFE-166FBE481A82}"/>
              </a:ext>
            </a:extLst>
          </p:cNvPr>
          <p:cNvSpPr txBox="1"/>
          <p:nvPr/>
        </p:nvSpPr>
        <p:spPr>
          <a:xfrm>
            <a:off x="11125986" y="36194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Praveen Saxena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Reports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714623" y="3065848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Report History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610131"/>
              </p:ext>
            </p:extLst>
          </p:nvPr>
        </p:nvGraphicFramePr>
        <p:xfrm>
          <a:off x="2931971" y="3643294"/>
          <a:ext cx="8640905" cy="864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81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28181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28181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728181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1728181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Report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Report 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View Report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BDC-264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 err="1"/>
                        <a:t>Safai</a:t>
                      </a:r>
                      <a:r>
                        <a:rPr lang="en-IN" sz="1300" b="0" dirty="0"/>
                        <a:t> </a:t>
                      </a:r>
                      <a:r>
                        <a:rPr lang="en-IN" sz="1300" b="0" dirty="0" err="1"/>
                        <a:t>Karamchari</a:t>
                      </a:r>
                      <a:r>
                        <a:rPr lang="en-IN" sz="1300" b="0" dirty="0"/>
                        <a:t> Assessment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Kamal Saxena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5623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EFB489-BA68-45E7-A27B-8104C10DDC27}"/>
              </a:ext>
            </a:extLst>
          </p:cNvPr>
          <p:cNvSpPr txBox="1"/>
          <p:nvPr/>
        </p:nvSpPr>
        <p:spPr>
          <a:xfrm>
            <a:off x="2714623" y="4837172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Report 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0C72A5E-F2D7-43AE-8BD8-F389B6CCCE64}"/>
              </a:ext>
            </a:extLst>
          </p:cNvPr>
          <p:cNvSpPr/>
          <p:nvPr/>
        </p:nvSpPr>
        <p:spPr>
          <a:xfrm>
            <a:off x="2928943" y="5305766"/>
            <a:ext cx="2782939" cy="30561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Report Id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9AE6569-0AC4-4EA0-BBC4-67A04F669A26}"/>
              </a:ext>
            </a:extLst>
          </p:cNvPr>
          <p:cNvSpPr/>
          <p:nvPr/>
        </p:nvSpPr>
        <p:spPr>
          <a:xfrm>
            <a:off x="5947932" y="5314187"/>
            <a:ext cx="973247" cy="29719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91CC68EF-F77E-43C8-A059-8D030B3C6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241506"/>
              </p:ext>
            </p:extLst>
          </p:nvPr>
        </p:nvGraphicFramePr>
        <p:xfrm>
          <a:off x="2890700" y="5763450"/>
          <a:ext cx="8682175" cy="878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435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36435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36435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736435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1736435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Report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Report 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View Report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9146"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C6C0E24-F455-4EC1-B1D0-F5402FA45414}"/>
              </a:ext>
            </a:extLst>
          </p:cNvPr>
          <p:cNvSpPr/>
          <p:nvPr/>
        </p:nvSpPr>
        <p:spPr>
          <a:xfrm>
            <a:off x="3044855" y="2105097"/>
            <a:ext cx="207917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 Assessment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1CFCF11-C2EB-40B4-97B6-DF5B3BBA3F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787538" y="2243394"/>
            <a:ext cx="163269" cy="163269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16E2C95-2500-4287-8CDD-97854E6CD4FD}"/>
              </a:ext>
            </a:extLst>
          </p:cNvPr>
          <p:cNvSpPr/>
          <p:nvPr/>
        </p:nvSpPr>
        <p:spPr>
          <a:xfrm>
            <a:off x="5617898" y="2081552"/>
            <a:ext cx="1813374" cy="4432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EC47E-B088-42AF-8F8B-FA245B4C84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866" y="4155137"/>
            <a:ext cx="123825" cy="17145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96D36ED-7AFF-4163-958D-13B022F42D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964" y="6322080"/>
            <a:ext cx="123825" cy="17145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AF407489-7DEF-48CB-BB38-EA959860AF7F}"/>
              </a:ext>
            </a:extLst>
          </p:cNvPr>
          <p:cNvSpPr/>
          <p:nvPr/>
        </p:nvSpPr>
        <p:spPr>
          <a:xfrm>
            <a:off x="5559" y="1034390"/>
            <a:ext cx="2383085" cy="5836857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2B60BE8-3970-4183-AB81-859A4763A912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6417D9F-F64A-4232-8FA7-88176AFA1ADA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FE01F20-2BAD-4445-AD80-3AAA32F22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5BD4A89-CC3C-4449-9360-509AFD95D5DD}"/>
              </a:ext>
            </a:extLst>
          </p:cNvPr>
          <p:cNvGrpSpPr/>
          <p:nvPr/>
        </p:nvGrpSpPr>
        <p:grpSpPr>
          <a:xfrm>
            <a:off x="278026" y="2264179"/>
            <a:ext cx="2095740" cy="328319"/>
            <a:chOff x="433039" y="3077499"/>
            <a:chExt cx="2291811" cy="359036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4606649-9DF4-480F-9579-7770DB60A9CF}"/>
                </a:ext>
              </a:extLst>
            </p:cNvPr>
            <p:cNvSpPr txBox="1"/>
            <p:nvPr/>
          </p:nvSpPr>
          <p:spPr>
            <a:xfrm>
              <a:off x="799574" y="3120158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Manage Assessments</a:t>
              </a: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4EFB614A-2D5B-4EED-B32D-A00340714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039" y="3077499"/>
              <a:ext cx="307777" cy="307777"/>
            </a:xfrm>
            <a:prstGeom prst="rect">
              <a:avLst/>
            </a:prstGeom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8A455A31-612D-46C0-8F41-ED7A98E67924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B2D902B-8971-4EBC-AA0D-013B3DD41D55}"/>
              </a:ext>
            </a:extLst>
          </p:cNvPr>
          <p:cNvGrpSpPr/>
          <p:nvPr/>
        </p:nvGrpSpPr>
        <p:grpSpPr>
          <a:xfrm>
            <a:off x="199595" y="3179589"/>
            <a:ext cx="2145630" cy="341644"/>
            <a:chOff x="212185" y="3418129"/>
            <a:chExt cx="2346369" cy="373607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A138EBD-CA32-44C2-8124-9CDBDF8A5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A3B6F3D-FDAC-4858-8CBA-8C678520769E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E923B2F-41B5-430B-A234-CB0126B57008}"/>
              </a:ext>
            </a:extLst>
          </p:cNvPr>
          <p:cNvGrpSpPr/>
          <p:nvPr/>
        </p:nvGrpSpPr>
        <p:grpSpPr>
          <a:xfrm>
            <a:off x="213324" y="3638795"/>
            <a:ext cx="2160442" cy="357488"/>
            <a:chOff x="225552" y="3879583"/>
            <a:chExt cx="2362567" cy="390934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5AE464F4-8AF2-46BF-9A8A-E5921E8CA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552" y="3896117"/>
              <a:ext cx="374400" cy="374400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2244384-7867-4A14-BFEA-5AE74933C225}"/>
                </a:ext>
              </a:extLst>
            </p:cNvPr>
            <p:cNvSpPr txBox="1"/>
            <p:nvPr/>
          </p:nvSpPr>
          <p:spPr>
            <a:xfrm>
              <a:off x="662843" y="3879583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Certificates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AEEC48EF-7EDF-489D-9AEF-916C3FD117B0}"/>
              </a:ext>
            </a:extLst>
          </p:cNvPr>
          <p:cNvSpPr txBox="1"/>
          <p:nvPr/>
        </p:nvSpPr>
        <p:spPr>
          <a:xfrm>
            <a:off x="613203" y="1824888"/>
            <a:ext cx="121802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Data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3818FDF-9774-461D-A216-C7B62F5DA08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2754067"/>
            <a:ext cx="253647" cy="253647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B1C9D684-5A3E-4BBF-912E-88FC1FF7481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814897"/>
            <a:ext cx="308813" cy="30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04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C1396B-1FA5-499F-9E1A-9600738B3614}"/>
              </a:ext>
            </a:extLst>
          </p:cNvPr>
          <p:cNvSpPr/>
          <p:nvPr/>
        </p:nvSpPr>
        <p:spPr>
          <a:xfrm>
            <a:off x="2656612" y="1010119"/>
            <a:ext cx="9833410" cy="5835972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CD5962-EC63-46E1-B23A-21076248A607}"/>
              </a:ext>
            </a:extLst>
          </p:cNvPr>
          <p:cNvSpPr/>
          <p:nvPr/>
        </p:nvSpPr>
        <p:spPr>
          <a:xfrm>
            <a:off x="977143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B783E5-446D-4712-856D-DFA2877D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2" y="173875"/>
            <a:ext cx="692574" cy="68461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458AF10-3AE9-4F7F-9373-7F63EFBB387F}"/>
              </a:ext>
            </a:extLst>
          </p:cNvPr>
          <p:cNvSpPr/>
          <p:nvPr/>
        </p:nvSpPr>
        <p:spPr>
          <a:xfrm>
            <a:off x="5559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E845A6-6028-4E55-A1D2-B8D8C6F49896}"/>
              </a:ext>
            </a:extLst>
          </p:cNvPr>
          <p:cNvSpPr/>
          <p:nvPr/>
        </p:nvSpPr>
        <p:spPr>
          <a:xfrm>
            <a:off x="0" y="6867411"/>
            <a:ext cx="13097666" cy="13932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7294331-93E3-41B8-A6E0-1E3A331214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1" r="8507"/>
          <a:stretch/>
        </p:blipFill>
        <p:spPr>
          <a:xfrm>
            <a:off x="10121688" y="7075010"/>
            <a:ext cx="1718959" cy="102939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19AE102-BD4F-401F-95CA-CE91B7A8E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201" y="7063863"/>
            <a:ext cx="1064807" cy="10293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7808E23-08E4-4D63-9846-79A96F33FF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8" t="21470" r="30313" b="21398"/>
          <a:stretch/>
        </p:blipFill>
        <p:spPr>
          <a:xfrm>
            <a:off x="1464943" y="6970229"/>
            <a:ext cx="1467028" cy="123861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3520615-105A-4DE2-B299-17C46F93AA99}"/>
              </a:ext>
            </a:extLst>
          </p:cNvPr>
          <p:cNvSpPr txBox="1"/>
          <p:nvPr/>
        </p:nvSpPr>
        <p:spPr>
          <a:xfrm>
            <a:off x="11125986" y="375527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Praveen Saxena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643253-E1AE-44B6-A669-7A6CFB4AED04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Certificates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0AA25C-C13B-402F-B0EE-4980090D316B}"/>
              </a:ext>
            </a:extLst>
          </p:cNvPr>
          <p:cNvSpPr/>
          <p:nvPr/>
        </p:nvSpPr>
        <p:spPr>
          <a:xfrm>
            <a:off x="2921289" y="1995623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60357AC-BDE5-4664-848A-2D8A8E876104}"/>
              </a:ext>
            </a:extLst>
          </p:cNvPr>
          <p:cNvSpPr/>
          <p:nvPr/>
        </p:nvSpPr>
        <p:spPr>
          <a:xfrm>
            <a:off x="3044855" y="2105097"/>
            <a:ext cx="207917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Training Partner	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6DE7C1C-E80A-4116-B9CC-9E53D3AB89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787538" y="2243394"/>
            <a:ext cx="163269" cy="163269"/>
          </a:xfrm>
          <a:prstGeom prst="rect">
            <a:avLst/>
          </a:prstGeom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8A23A80-7059-4617-B73C-B15FFDFBCE98}"/>
              </a:ext>
            </a:extLst>
          </p:cNvPr>
          <p:cNvSpPr/>
          <p:nvPr/>
        </p:nvSpPr>
        <p:spPr>
          <a:xfrm>
            <a:off x="5617898" y="2081552"/>
            <a:ext cx="1813374" cy="4432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Generate Certificates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BAE1EE-AEDC-4476-ABDC-CD153A662FB7}"/>
              </a:ext>
            </a:extLst>
          </p:cNvPr>
          <p:cNvSpPr txBox="1"/>
          <p:nvPr/>
        </p:nvSpPr>
        <p:spPr>
          <a:xfrm>
            <a:off x="2714625" y="3122892"/>
            <a:ext cx="38369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Certificate Generation History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C8B4470A-9ACF-42A9-8011-073F34C87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56116"/>
              </p:ext>
            </p:extLst>
          </p:nvPr>
        </p:nvGraphicFramePr>
        <p:xfrm>
          <a:off x="2921289" y="3743656"/>
          <a:ext cx="8640905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079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559283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28181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728181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1728181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Sr. No.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Certificate 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View Certificate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1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Completion Certificate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Kamal Saxena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pic>
        <p:nvPicPr>
          <p:cNvPr id="47" name="Picture 46">
            <a:extLst>
              <a:ext uri="{FF2B5EF4-FFF2-40B4-BE49-F238E27FC236}">
                <a16:creationId xmlns:a16="http://schemas.microsoft.com/office/drawing/2014/main" id="{F98DFF9A-5D62-4527-889C-488EDB89D0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964" y="4236097"/>
            <a:ext cx="123825" cy="1714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7864529-1EBB-455E-81C6-7E8C3B3A9100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C25C1305-EFED-403A-B247-9856254B36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E82BE827-2274-4FA2-BE07-379961A2C668}"/>
              </a:ext>
            </a:extLst>
          </p:cNvPr>
          <p:cNvSpPr/>
          <p:nvPr/>
        </p:nvSpPr>
        <p:spPr>
          <a:xfrm>
            <a:off x="5559" y="1034390"/>
            <a:ext cx="2383085" cy="5836857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99D0272-A30B-481E-8686-D2699A17B30A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A3E3B78-579A-4F96-9C59-3CE17D0E7FA5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0E395D15-811F-42CE-A117-47FEDFD04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F067A76-1253-4A42-878A-431A8963FBE3}"/>
              </a:ext>
            </a:extLst>
          </p:cNvPr>
          <p:cNvGrpSpPr/>
          <p:nvPr/>
        </p:nvGrpSpPr>
        <p:grpSpPr>
          <a:xfrm>
            <a:off x="278026" y="2264179"/>
            <a:ext cx="2095740" cy="328319"/>
            <a:chOff x="433039" y="3077499"/>
            <a:chExt cx="2291811" cy="359036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A8AAB6-D024-450C-9D65-19451DE51C0D}"/>
                </a:ext>
              </a:extLst>
            </p:cNvPr>
            <p:cNvSpPr txBox="1"/>
            <p:nvPr/>
          </p:nvSpPr>
          <p:spPr>
            <a:xfrm>
              <a:off x="799574" y="3120158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Manage Assessments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EA8A4F75-BB39-47C0-B61B-7D8D608EB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039" y="3077499"/>
              <a:ext cx="307777" cy="307777"/>
            </a:xfrm>
            <a:prstGeom prst="rect">
              <a:avLst/>
            </a:prstGeom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A5142A65-37D6-47F5-BC05-3F2F8A071FFA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3CDE533-2BA9-4F9B-A19B-A30AE3A1E901}"/>
              </a:ext>
            </a:extLst>
          </p:cNvPr>
          <p:cNvGrpSpPr/>
          <p:nvPr/>
        </p:nvGrpSpPr>
        <p:grpSpPr>
          <a:xfrm>
            <a:off x="199595" y="3179589"/>
            <a:ext cx="2145630" cy="341644"/>
            <a:chOff x="212185" y="3418129"/>
            <a:chExt cx="2346369" cy="373607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FF40404A-88D5-4024-BD31-01266DC1A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0DF1663-84F7-4C2C-ACEF-C0752EC54892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B223F9A-B317-4D9C-9146-5E3C338D0803}"/>
              </a:ext>
            </a:extLst>
          </p:cNvPr>
          <p:cNvGrpSpPr/>
          <p:nvPr/>
        </p:nvGrpSpPr>
        <p:grpSpPr>
          <a:xfrm>
            <a:off x="213324" y="3638795"/>
            <a:ext cx="2160442" cy="357488"/>
            <a:chOff x="225552" y="3879583"/>
            <a:chExt cx="2362567" cy="390934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A48F4E4B-99A2-4F4B-B106-F9202C169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552" y="3896117"/>
              <a:ext cx="374400" cy="374400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A65607B-A151-48B7-BDF9-8BD1A5543EB3}"/>
                </a:ext>
              </a:extLst>
            </p:cNvPr>
            <p:cNvSpPr txBox="1"/>
            <p:nvPr/>
          </p:nvSpPr>
          <p:spPr>
            <a:xfrm>
              <a:off x="662843" y="3879583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Certificates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CCF893B4-9BDF-48BA-AFEA-7D5DE2A25CEC}"/>
              </a:ext>
            </a:extLst>
          </p:cNvPr>
          <p:cNvSpPr txBox="1"/>
          <p:nvPr/>
        </p:nvSpPr>
        <p:spPr>
          <a:xfrm>
            <a:off x="613203" y="1824888"/>
            <a:ext cx="121802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Data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0B1ACFC5-298E-4BF8-9511-97BE6BBDBAE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2754067"/>
            <a:ext cx="253647" cy="253647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F19F2BD8-84F3-46AD-AD82-8C9EA0B7EE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814897"/>
            <a:ext cx="308813" cy="30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26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3715</TotalTime>
  <Words>369</Words>
  <Application>Microsoft Office PowerPoint</Application>
  <PresentationFormat>Custom</PresentationFormat>
  <Paragraphs>174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 kapoor</dc:creator>
  <cp:lastModifiedBy>prateek kapoor</cp:lastModifiedBy>
  <cp:revision>168</cp:revision>
  <dcterms:created xsi:type="dcterms:W3CDTF">2018-04-10T06:27:35Z</dcterms:created>
  <dcterms:modified xsi:type="dcterms:W3CDTF">2018-04-18T06:08:48Z</dcterms:modified>
</cp:coreProperties>
</file>