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79" r:id="rId2"/>
    <p:sldId id="259" r:id="rId3"/>
    <p:sldId id="262" r:id="rId4"/>
    <p:sldId id="265" r:id="rId5"/>
    <p:sldId id="266" r:id="rId6"/>
    <p:sldId id="267" r:id="rId7"/>
    <p:sldId id="269" r:id="rId8"/>
    <p:sldId id="268" r:id="rId9"/>
    <p:sldId id="275" r:id="rId10"/>
    <p:sldId id="276" r:id="rId11"/>
    <p:sldId id="277" r:id="rId12"/>
    <p:sldId id="270" r:id="rId13"/>
    <p:sldId id="271" r:id="rId14"/>
    <p:sldId id="272" r:id="rId15"/>
    <p:sldId id="278" r:id="rId16"/>
    <p:sldId id="280" r:id="rId17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868" autoAdjust="0"/>
  </p:normalViewPr>
  <p:slideViewPr>
    <p:cSldViewPr snapToGrid="0">
      <p:cViewPr>
        <p:scale>
          <a:sx n="62" d="100"/>
          <a:sy n="62" d="100"/>
        </p:scale>
        <p:origin x="84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18-06-2018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883A9-C2CF-4939-8E41-670C13421E96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E07B36-8793-461D-BE46-124500512A1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E63CBBA-C0EC-4D09-8510-E3E7F61E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A20F25-4FD4-4B30-A8C6-5F265D7D0E9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73970-9933-46DF-A4B9-2DB2EA196BA4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0195577-076C-42F7-8A5D-C9781D3FB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9C912E-B110-4F93-9053-66EFCA21E7D0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30439B5-A2A0-4F13-8C0E-F3836851344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2EA2ADE-BB9B-485F-90B0-3CC82DD5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FC753E1-4920-425B-9D5A-9AC7A0E104AB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ECF6A5-4917-4FB4-B5F1-CC37EF419575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3223FED5-34DD-4128-8F3A-4A264907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407A9B-FF18-49E5-A5AC-EC18FB4ECF28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794592" y="3856776"/>
            <a:ext cx="9564982" cy="3014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AFFA115E-24A2-48C5-9135-763D27A6DD1C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8967DCE-0699-47DB-B151-25C95EFB6690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8079AAC7-8A8E-474A-B629-EB23E56BC2CF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5B05326E-B3AE-4320-81D6-538438D63E10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F9E86F4D-678A-41CD-8270-7147665A5073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A09E04B2-7894-4552-8767-655D4C97B07F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28D52410-06BD-44E7-96A6-4AFCAB57B922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E2F5D3ED-3C0E-4C84-B964-7627AD202F4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4D662A12-561D-4F97-AA21-CCC5595B38AF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57EBA7-112F-4334-83FE-D716F1F2AD4F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DE12750-58CB-4C28-BEC5-9AFA5830C5F2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5A1DB622-45DD-4E19-9D15-D9346619C6CD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0C64B201-B62D-4ADE-B6DB-5665A43FA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F4493E-E122-4A7B-AD79-B00B438FDEE3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CB67D5AE-0FAE-4516-87F1-41478DBCCA0D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1A9C6E2-73DC-4B0B-9E0C-50967A14B9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7FE8E6B-5C51-4C88-B814-8889DADE8DB1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9FB36175-27CB-4E79-AB1F-331C22E99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6663" y="3597382"/>
            <a:ext cx="163269" cy="163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82AD7-7BDB-478B-9B9A-D26531BD85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" y="135773"/>
            <a:ext cx="1982556" cy="799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C58FDBF-89D7-4AD5-9F2B-CC77537EE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DECED7D-4BB5-4A07-B808-B953B51488C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D93D60-6EEF-4C03-82FD-8C998EB7EF2B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5A8FF5-AD14-46EA-A289-0D1A3A514D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05D3520-2B05-4B3D-AEAC-033C60CB7C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9696D1-85B2-445B-A135-AABF60495EF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4C5C58D-6693-4838-AD85-D83AA06F4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272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D0CA4-C2EA-46F5-90A4-97A9CA5E8F4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3B2F5C-7EA0-4BEE-9CAA-F53B40A12902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177F21-51C0-4D11-A185-767B6F99E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18D1FA-0D1E-4C34-86D3-A28419BE901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07D651-CC92-4251-BD58-0935495153CC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E1E687-DEA0-4300-B2DB-E4DFE7D494D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52576D6-672A-462F-BC52-40A46C7B8493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48F841-7F56-4DCB-AD81-6F6D79C2D96B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967BED2-FC88-42D0-BADF-6E865DA0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1129565-66FC-4DD9-A854-FB6E89960E97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084B884-A50C-4C56-AF4F-C3E8E5FF4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AFBA30-88B2-4C48-8BA1-450154742E4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6E4B96-D611-4D4F-BBFF-4C72BBAC29FB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636A64A-A571-4203-AA70-D14E2D87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F43D58-FC1A-4199-A1C4-A589B09EDE69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7353B3-72CB-4B62-B0A3-AA0CEE977194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B81C9D5-0333-4026-AF68-FD8DAD1019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2747A69-D646-4954-8BA8-C6C4E02B3155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672BE-3209-4377-A414-8184D334E0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1130733-4EB7-4250-B64E-C1268AAC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900807A-71C3-4780-A661-7DBDCCA2A3D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6671D5F-A8F2-435D-9211-0CB9C83266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4317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FC113D-1E34-4AFB-AA77-6288E18CA6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8EA095-EE2B-4217-863F-6246EE63ADD3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684B22-A049-417E-BCD5-3A8F6FD9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B43B25-9A0A-44F1-9755-5A5484E2401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92A1795-9995-442D-8CBE-3F79C7D4FFD4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B86F77-AE1A-4683-98F8-AEEA8D20FE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999E4FA-3117-4B8E-AA64-36ED67290C1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8BE513-0EB4-4FF6-9EF4-5C1A549DC8AE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49BFEDE-8AA5-40D7-A82A-C075345B7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5B218E0-7C16-42AD-A0B4-32357F1869FC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FB62705-28C0-4672-81E9-BA051A015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66697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Krishna Institute of Training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FC113D-1E34-4AFB-AA77-6288E18CA6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8EA095-EE2B-4217-863F-6246EE63ADD3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684B22-A049-417E-BCD5-3A8F6FD9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B43B25-9A0A-44F1-9755-5A5484E2401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92A1795-9995-442D-8CBE-3F79C7D4FFD4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2B86F77-AE1A-4683-98F8-AEEA8D20FEE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B999E4FA-3117-4B8E-AA64-36ED67290C1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8BE513-0EB4-4FF6-9EF4-5C1A549DC8AE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49BFEDE-8AA5-40D7-A82A-C075345B7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5B218E0-7C16-42AD-A0B4-32357F1869FC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FB62705-28C0-4672-81E9-BA051A0151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66697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636210" y="2647140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9883A9-C2CF-4939-8E41-670C13421E96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E07B36-8793-461D-BE46-124500512A1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E63CBBA-C0EC-4D09-8510-E3E7F61EC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A20F25-4FD4-4B30-A8C6-5F265D7D0E9C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73970-9933-46DF-A4B9-2DB2EA196BA4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0195577-076C-42F7-8A5D-C9781D3FB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9C912E-B110-4F93-9053-66EFCA21E7D0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30439B5-A2A0-4F13-8C0E-F3836851344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2EA2ADE-BB9B-485F-90B0-3CC82DD58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185087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542546" y="5990978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715132" y="605847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9366384" y="6052099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217758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1383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6338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E7FB13-399B-4505-9C60-1160FDFB89E1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DDFEBDE-376E-412A-9026-0D719940570E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20D2A8A-0AB3-485B-8D51-15019395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29B098-CDFF-438A-996B-D09CC2DD8B15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7614C2-E6D9-4015-96BE-74DC58577C4B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6BFA9B8-F3C7-455F-9849-4EC23804D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239AB61-6BEC-419E-A61E-FD0145765E4F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7E9BF3F-EBAB-406A-8987-FFA3EC749D4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76276FE-FD9E-4CB5-B0BC-4139452C0F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6092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05599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1"/>
            <a:ext cx="3020428" cy="14793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521D66-DB00-4260-9FE2-1F5E042F1025}"/>
              </a:ext>
            </a:extLst>
          </p:cNvPr>
          <p:cNvSpPr txBox="1"/>
          <p:nvPr/>
        </p:nvSpPr>
        <p:spPr>
          <a:xfrm>
            <a:off x="3139555" y="349588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BCEA0DF-5A3E-4681-B8DD-A6BFAC6C2A03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329266C-1AB5-4E4D-901E-73871C49313E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2FC3472-6B32-4BA7-BB30-CFDB7F03D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7ADE48-7D29-4854-8E0B-0C155D6F2DF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C8B23B5-2B99-4912-B1C2-AC82C6051823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8754950-1035-4CAC-BE91-716732FE0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2B22D2D-2375-44BD-A0B6-A5CCC74C219A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79EEA711-071D-472A-B050-D258B773CC01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868919A-4557-46E6-946D-5097DF978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B714EC-BADF-4F38-BFE3-DB6394F22340}"/>
              </a:ext>
            </a:extLst>
          </p:cNvPr>
          <p:cNvCxnSpPr>
            <a:cxnSpLocks/>
          </p:cNvCxnSpPr>
          <p:nvPr/>
        </p:nvCxnSpPr>
        <p:spPr>
          <a:xfrm>
            <a:off x="3040177" y="3779297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091905" y="3715891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90374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Report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5844"/>
              </p:ext>
            </p:extLst>
          </p:nvPr>
        </p:nvGraphicFramePr>
        <p:xfrm>
          <a:off x="2890700" y="5763450"/>
          <a:ext cx="8682175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435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736435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Report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Report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6D36ED-7AFF-4163-958D-13B022F42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64" y="6322080"/>
            <a:ext cx="123825" cy="1714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298177-0597-4041-8876-38EC19FB90CB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65591B-8CF3-4BEC-8A8A-563C5C4F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5AA500-93BC-4BDD-950C-1C01AE25AE54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7D7872-A680-4184-A07C-DED894DCB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58495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298177-0597-4041-8876-38EC19FB90CB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65591B-8CF3-4BEC-8A8A-563C5C4F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5AA500-93BC-4BDD-950C-1C01AE25AE54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7D7872-A680-4184-A07C-DED894DCB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08188"/>
              </p:ext>
            </p:extLst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81478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298177-0597-4041-8876-38EC19FB90CB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65591B-8CF3-4BEC-8A8A-563C5C4F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5AA500-93BC-4BDD-950C-1C01AE25AE54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7D7872-A680-4184-A07C-DED894DCB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342569B-E8A9-4AD4-8280-EC86AEDFB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700" y="57507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9351A79C-B100-41ED-8B24-5D20F61890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22659"/>
            <a:ext cx="299140" cy="242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03946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282469"/>
              </p:ext>
            </p:extLst>
          </p:nvPr>
        </p:nvGraphicFramePr>
        <p:xfrm>
          <a:off x="2931972" y="3643294"/>
          <a:ext cx="8824754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73031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 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View Document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3" y="483717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530576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531418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12263"/>
              </p:ext>
            </p:extLst>
          </p:nvPr>
        </p:nvGraphicFramePr>
        <p:xfrm>
          <a:off x="2890700" y="5763450"/>
          <a:ext cx="8866028" cy="878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298177-0597-4041-8876-38EC19FB90CB}"/>
              </a:ext>
            </a:extLst>
          </p:cNvPr>
          <p:cNvGrpSpPr/>
          <p:nvPr/>
        </p:nvGrpSpPr>
        <p:grpSpPr>
          <a:xfrm>
            <a:off x="198537" y="2627019"/>
            <a:ext cx="2160438" cy="357488"/>
            <a:chOff x="278184" y="3879583"/>
            <a:chExt cx="2362563" cy="39093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65591B-8CF3-4BEC-8A8A-563C5C4F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84" y="3896117"/>
              <a:ext cx="374400" cy="37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45AA500-93BC-4BDD-950C-1C01AE25AE54}"/>
                </a:ext>
              </a:extLst>
            </p:cNvPr>
            <p:cNvSpPr txBox="1"/>
            <p:nvPr/>
          </p:nvSpPr>
          <p:spPr>
            <a:xfrm>
              <a:off x="715473" y="3879583"/>
              <a:ext cx="1925274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Upload Documents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F7D7872-A680-4184-A07C-DED894DCB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867266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9811599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623535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u="sng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4E5B2C-1CBD-4B27-9A27-75EFD583A2D4}"/>
              </a:ext>
            </a:extLst>
          </p:cNvPr>
          <p:cNvGrpSpPr/>
          <p:nvPr/>
        </p:nvGrpSpPr>
        <p:grpSpPr>
          <a:xfrm>
            <a:off x="171532" y="2753470"/>
            <a:ext cx="2145630" cy="341644"/>
            <a:chOff x="212185" y="3418129"/>
            <a:chExt cx="2346369" cy="37360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5B65F05-D959-4A97-B7DA-C345A185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9F8E3-B384-4AB2-B391-A12FD1802471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4204</TotalTime>
  <Words>1269</Words>
  <Application>Microsoft Office PowerPoint</Application>
  <PresentationFormat>Custom</PresentationFormat>
  <Paragraphs>440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282</cp:revision>
  <dcterms:created xsi:type="dcterms:W3CDTF">2018-04-10T06:27:35Z</dcterms:created>
  <dcterms:modified xsi:type="dcterms:W3CDTF">2018-06-18T05:08:54Z</dcterms:modified>
</cp:coreProperties>
</file>