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84" r:id="rId2"/>
    <p:sldId id="282" r:id="rId3"/>
    <p:sldId id="283" r:id="rId4"/>
    <p:sldId id="262" r:id="rId5"/>
    <p:sldId id="265" r:id="rId6"/>
    <p:sldId id="266" r:id="rId7"/>
    <p:sldId id="267" r:id="rId8"/>
    <p:sldId id="285" r:id="rId9"/>
    <p:sldId id="268" r:id="rId10"/>
    <p:sldId id="281" r:id="rId11"/>
    <p:sldId id="275" r:id="rId12"/>
    <p:sldId id="276" r:id="rId13"/>
    <p:sldId id="277" r:id="rId14"/>
    <p:sldId id="270" r:id="rId15"/>
    <p:sldId id="271" r:id="rId16"/>
    <p:sldId id="272" r:id="rId17"/>
    <p:sldId id="278" r:id="rId18"/>
    <p:sldId id="280" r:id="rId19"/>
    <p:sldId id="286" r:id="rId20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FBFBFB"/>
    <a:srgbClr val="0090AF"/>
    <a:srgbClr val="4472C4"/>
    <a:srgbClr val="008BAC"/>
    <a:srgbClr val="E7E6E6"/>
    <a:srgbClr val="EEEEEE"/>
    <a:srgbClr val="00B0F0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8" autoAdjust="0"/>
  </p:normalViewPr>
  <p:slideViewPr>
    <p:cSldViewPr snapToGrid="0">
      <p:cViewPr varScale="1">
        <p:scale>
          <a:sx n="68" d="100"/>
          <a:sy n="68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D-4246-82EF-53F7AE9F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D-45BE-8534-38AF1AC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5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Krishna@gmail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44150" y="5818330"/>
            <a:ext cx="1917307" cy="4758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8014362" y="5903824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5973424" y="6538005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98717" y="259765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6853" y="3598457"/>
            <a:ext cx="163269" cy="16326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E1B280B-0D56-4EEE-865B-E1128D636B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62047" y="3575493"/>
            <a:ext cx="163269" cy="1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Batch 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890700" y="1950964"/>
            <a:ext cx="9270711" cy="4034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6749071" y="5378235"/>
            <a:ext cx="1794565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768603" y="1392371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Batch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1011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7467459-E100-4497-9BE4-013D7167C08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60041" y="1531514"/>
            <a:ext cx="163269" cy="16326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E35AD9-CB0B-46AB-B49D-C289B57C90A1}"/>
              </a:ext>
            </a:extLst>
          </p:cNvPr>
          <p:cNvSpPr/>
          <p:nvPr/>
        </p:nvSpPr>
        <p:spPr>
          <a:xfrm>
            <a:off x="3072955" y="2087250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1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77981F8-5680-44A0-B171-C830B005E2B1}"/>
              </a:ext>
            </a:extLst>
          </p:cNvPr>
          <p:cNvSpPr/>
          <p:nvPr/>
        </p:nvSpPr>
        <p:spPr>
          <a:xfrm>
            <a:off x="5617720" y="212582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DC8391F-50E5-4784-AB3B-067CB4EBDEE8}"/>
              </a:ext>
            </a:extLst>
          </p:cNvPr>
          <p:cNvSpPr/>
          <p:nvPr/>
        </p:nvSpPr>
        <p:spPr>
          <a:xfrm>
            <a:off x="3072955" y="2542196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334E05E-7DA2-4A69-A407-00CE435E8541}"/>
              </a:ext>
            </a:extLst>
          </p:cNvPr>
          <p:cNvSpPr/>
          <p:nvPr/>
        </p:nvSpPr>
        <p:spPr>
          <a:xfrm>
            <a:off x="3072955" y="3013399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3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93318A-D168-404F-86A5-135DCAC71BCC}"/>
              </a:ext>
            </a:extLst>
          </p:cNvPr>
          <p:cNvSpPr/>
          <p:nvPr/>
        </p:nvSpPr>
        <p:spPr>
          <a:xfrm>
            <a:off x="3072952" y="3510692"/>
            <a:ext cx="2283709" cy="3391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31FA58A-4A56-4E71-8EE2-2716D4CE1B9A}"/>
              </a:ext>
            </a:extLst>
          </p:cNvPr>
          <p:cNvSpPr/>
          <p:nvPr/>
        </p:nvSpPr>
        <p:spPr>
          <a:xfrm>
            <a:off x="3072953" y="402513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5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2E6000F-CB55-484D-8BEE-ABC3E5FC45F0}"/>
              </a:ext>
            </a:extLst>
          </p:cNvPr>
          <p:cNvSpPr/>
          <p:nvPr/>
        </p:nvSpPr>
        <p:spPr>
          <a:xfrm>
            <a:off x="5610462" y="259753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024CE8-6CE1-47A7-B3EC-30502FD09CDE}"/>
              </a:ext>
            </a:extLst>
          </p:cNvPr>
          <p:cNvSpPr/>
          <p:nvPr/>
        </p:nvSpPr>
        <p:spPr>
          <a:xfrm>
            <a:off x="5617719" y="3053184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AAB141F-3359-46E5-B4F9-4120B7144186}"/>
              </a:ext>
            </a:extLst>
          </p:cNvPr>
          <p:cNvSpPr/>
          <p:nvPr/>
        </p:nvSpPr>
        <p:spPr>
          <a:xfrm>
            <a:off x="5610462" y="3508835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03CC-ED65-4A4A-A04D-2E61DCF8885B}"/>
              </a:ext>
            </a:extLst>
          </p:cNvPr>
          <p:cNvSpPr/>
          <p:nvPr/>
        </p:nvSpPr>
        <p:spPr>
          <a:xfrm>
            <a:off x="5605629" y="400422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E02CD-7BBB-4163-88DD-2F7AAE49E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0EC5C2-0578-44BA-AFDF-8C7503FB5E88}"/>
              </a:ext>
            </a:extLst>
          </p:cNvPr>
          <p:cNvSpPr/>
          <p:nvPr/>
        </p:nvSpPr>
        <p:spPr>
          <a:xfrm>
            <a:off x="8008565" y="1402064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985049-3562-4DC7-9396-9BB7300B9232}"/>
              </a:ext>
            </a:extLst>
          </p:cNvPr>
          <p:cNvSpPr/>
          <p:nvPr/>
        </p:nvSpPr>
        <p:spPr>
          <a:xfrm>
            <a:off x="3053898" y="4534728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Images of Assessment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85C71C-EF6D-4F13-85A7-D3E7F66E99AE}"/>
              </a:ext>
            </a:extLst>
          </p:cNvPr>
          <p:cNvSpPr/>
          <p:nvPr/>
        </p:nvSpPr>
        <p:spPr>
          <a:xfrm>
            <a:off x="5586574" y="4513821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DE093B-1978-43B8-9651-034D587A08D6}"/>
              </a:ext>
            </a:extLst>
          </p:cNvPr>
          <p:cNvSpPr/>
          <p:nvPr/>
        </p:nvSpPr>
        <p:spPr>
          <a:xfrm>
            <a:off x="3063421" y="501574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Images of Medical Exam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A6254C5-3656-4E76-ACF5-9B57AE79742B}"/>
              </a:ext>
            </a:extLst>
          </p:cNvPr>
          <p:cNvSpPr/>
          <p:nvPr/>
        </p:nvSpPr>
        <p:spPr>
          <a:xfrm>
            <a:off x="5596097" y="499483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309838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9F8E3-B384-4AB2-B391-A12FD1802471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99B6CD-CB1A-4A08-86BA-2BF006A47353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700779-388B-4579-9E4F-C9BDD3B5AA5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A05822A-81CE-4E0B-A7FE-EE7DE1B288E4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62400-E995-4AC0-BFAC-49BCF75F81AC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3746C6-86BA-4E99-A045-BA53D11129C6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BF967-3278-40EB-AFE6-310B9DF861F4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C4FC9E-1858-4A2D-89B8-CA8C06E44C34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4EF63-DF68-46A8-8958-AD682D019176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0A0E-EA10-4611-A781-5ED6878B5A46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BBDD4-78C8-43E7-9BAF-F57E0C7E30D2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36C954-139F-4DD6-9548-1B71E5D9ADE6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DF1460-F421-48CF-8E9B-4E1F99FD4B26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AF1AA3-CC34-4AE3-B2CA-2940DBB8D1FD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6E722E-A74F-4F58-A91D-5B862BF24344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650AF-8E54-46E5-AD97-B6B94049A954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DD811-9729-4661-AB34-8C0DC63FD3DF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101F2-0D7F-448F-9A09-CD883A16E5F4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26631A-A9C9-4894-89C6-F392C3BA0944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CB09710-A3E2-4727-ADFB-67F5B0FB9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17477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9ACBE964-E861-44B8-991D-CFAA0A365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FE31A8DF-4212-4316-AA8D-105D5215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987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97ECB29-6379-4831-9E71-15CA81455C1C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114D6-A043-429C-A358-34B4D637C3D3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C5284-733C-4BE6-8C4B-8DF46A70A43D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AECC48-D531-468A-9436-A3DA6DE9DC48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BD22FC-5A9E-4EC6-B8D7-6E69B64B259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A330-B6EA-4323-95E4-DF64E376235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318485-1495-4262-A96A-1E6C9364EA4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B569F0-DDCF-4A1A-9563-9FF075411CC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D1431-848B-4A0E-A86C-D1C8F61E476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921D2-CAE9-43D6-BC7E-3AF6B5EE526E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FC4B5D4-D213-49A2-BE41-498B18075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AF290B-250D-482B-A06B-B5D70031926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294ED5E-AE25-4578-9BB5-2D14B54C01C3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FC606-DC8C-4198-BBB0-FB66756D8A8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CAC8C27-8E4D-4145-8B8E-A1CC09BE6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9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FE09B2-FC8B-4480-9113-98C867B043F2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B8003-65E5-42FA-B947-C9EA48993880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56" name="AutoShape 2" descr="Image result for plus icon">
            <a:extLst>
              <a:ext uri="{FF2B5EF4-FFF2-40B4-BE49-F238E27FC236}">
                <a16:creationId xmlns:a16="http://schemas.microsoft.com/office/drawing/2014/main" id="{1DC32B81-F520-4004-B1C7-1E3A407E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4DB25-6D15-4CFE-8E7A-7815DAF708C0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283561-D316-443A-ABBF-55D88339571D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DCBE6-69E2-4C86-A85E-5326ABF9662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B7FB3A-E076-4B6B-8A69-77EFA373BC33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5AD8E5-6E80-4817-8E7C-6E3102045C68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3" name="Picture 4" descr="Image result for plus icon">
              <a:extLst>
                <a:ext uri="{FF2B5EF4-FFF2-40B4-BE49-F238E27FC236}">
                  <a16:creationId xmlns:a16="http://schemas.microsoft.com/office/drawing/2014/main" id="{BF471A4B-961B-4002-9485-B414D098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143B91-5E5D-4F81-86FF-C44B287FBBC4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5CE26D-E735-4F97-9D0C-EC0F64B301F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FF3A1F-9B87-405E-987D-477E4218B3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86E042C-11E8-4A7A-87CB-2A27D58BF7DE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47051-429B-4FD5-AFDA-DA15682CEE27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9" name="Picture 4" descr="Image result for plus icon">
              <a:extLst>
                <a:ext uri="{FF2B5EF4-FFF2-40B4-BE49-F238E27FC236}">
                  <a16:creationId xmlns:a16="http://schemas.microsoft.com/office/drawing/2014/main" id="{105BF8F4-9444-4930-ABE4-F092E2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5A53B0-9BA8-4F3D-BBDE-FAB1934F14E5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612C0E-5404-47A5-B809-AC059FE5E22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479F02-43B1-433F-8FB1-CF7C622DC87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0D3CE9-EA45-4078-9ECD-DC0CCE4CC10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181421-6607-4FE5-AB35-2F28A99C1D2D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89" name="Picture 4" descr="Image result for plus icon">
              <a:extLst>
                <a:ext uri="{FF2B5EF4-FFF2-40B4-BE49-F238E27FC236}">
                  <a16:creationId xmlns:a16="http://schemas.microsoft.com/office/drawing/2014/main" id="{BF11188D-3B07-42D6-8491-49C0412A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066E3-E2CB-4A40-A422-F57DEC5EA3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0D6D2-762F-4342-B36D-AE289A5E180E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011EC0-B02E-4278-89D9-7A2B7609C58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1C905-BFBF-476D-9183-5DAABC2043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B18D320-A4E9-4D9B-A3DA-FB232E4EF8C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3A4A25-CB74-48A7-A904-8FA239D7532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F7697A4-38A3-45CB-A1A7-CB847CD7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51355-4EA6-4AF3-8CAF-0D2A5278309C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0475A0-53A4-46E9-AE14-A46A033642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AF1CD9-7DE5-405C-BD4D-FEED048A7BA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13B91-5127-4CBA-8C16-659C949114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FD40015-E7C0-48CE-8B23-153E612B06D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35645-F392-416E-A01B-9232D1A61840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2875CE-104F-4647-8B1D-A1CE6533E3E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84FEA87-2EC3-4996-964B-411C67BEF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B768A34-4BC5-498C-92D7-47B6E0E305A0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21969FA-0CDE-484B-90FD-8321EB385F3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C7071DD-0595-41E1-ADC0-C924095BC6F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EC6DCC0-5969-4645-AEB1-B23160EBFD7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59E0B9-33BB-4FD0-BDD5-120DC80A0DD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C737DC-8971-4C5D-870A-6CC68CDF1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59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2C148-B8BA-4677-82FA-271C96519E66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3CE81-0BB0-45FC-A3D1-E66A78325316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44" name="AutoShape 2" descr="Image result for plus icon">
            <a:extLst>
              <a:ext uri="{FF2B5EF4-FFF2-40B4-BE49-F238E27FC236}">
                <a16:creationId xmlns:a16="http://schemas.microsoft.com/office/drawing/2014/main" id="{DD213B45-DA25-4861-A535-652680E9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9991EB-4B2B-4FD7-AD67-A4AC9998A2A4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2A51B-B11B-4435-8C03-E8350BFD17FC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5DEB0-8346-4FB8-BB7A-831ABAE180EE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F19D44-8B28-450F-AE11-227266F36EE4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546D2A-6912-4973-AC64-59DEACE840D0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71CD4A-8F09-4B5B-904B-7DBE58B82BCA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92D0F8-552B-4FEB-A6EE-F45B0C07C21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555A2C-2186-453F-91C2-7A990D33B9CC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FBF1F-8061-498C-AAD0-C8B36F39A628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889963-1E23-410F-82A7-754780C98CE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62" name="Picture 4" descr="Image result for plus icon">
              <a:extLst>
                <a:ext uri="{FF2B5EF4-FFF2-40B4-BE49-F238E27FC236}">
                  <a16:creationId xmlns:a16="http://schemas.microsoft.com/office/drawing/2014/main" id="{3F49DD91-2B74-4A8B-AF7D-CC070CBB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 descr="Image result for minus sign png">
            <a:extLst>
              <a:ext uri="{FF2B5EF4-FFF2-40B4-BE49-F238E27FC236}">
                <a16:creationId xmlns:a16="http://schemas.microsoft.com/office/drawing/2014/main" id="{E34A6156-5842-4049-B786-0971BBE7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6549ABE-5C68-48EF-B0AE-C3FF9E2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089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4E789FA-07DC-416D-91A7-B3CD9A8B85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056075-15D9-4F8A-AEDC-6E4C48DE5DA5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691A0-FB35-4467-B5EF-8EF4E0CD46E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8BED65-2E47-4C91-83EA-9F878F412F55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8E954E-CE86-4EF9-BC77-23787E11A20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FECB2E-4BC9-404A-AD6A-D95F28ECC5AD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21990B-596D-4FD8-9DD0-7371B2FEF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3E218-8570-42ED-ADE7-03220314010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A53393-C42E-4566-A6A6-C7FA6B64BE1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706A0C-0547-4A71-8CAA-0A9425FB0FE9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14EA5-5232-4AE9-85BC-744808E7AD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3D7B85-111F-46EB-BD07-6F574E6677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AE7CAC4-553E-4FC1-9C78-B6B079F5013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57DC9E-FACA-417F-8BA5-A17838B98E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47F8D58-83D5-4453-9C3A-7EE4C48E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6B9C291-341C-449D-8BE9-4D3F885AFBF6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7F40392-C2AE-4BE5-B4AF-CB33185012C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649B47C-A742-4252-85D3-42C3D5354C5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2AB8D8-CA7A-4117-94CC-F362DEA30017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67BFD3-8172-4180-8A8F-51E970B4336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9C72039-5D2C-4F65-8569-38513A7B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2978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1286172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BD94A4-9A35-4A06-9D1D-A7CA3F9084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64ED2-8AD8-4D8D-A069-47F12D60554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7A36B6-CABD-4F75-8CCA-A3E225A11830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53528-F511-4F00-AC34-2BD796B0A14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E1F6A6-10E9-4BE3-ADD2-D5B96C34FD6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6218ED-9EC6-45D6-8025-A9D2D23D87A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AFCCF6D-5724-437B-80E8-6502E974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6014889-8F9D-438A-BF08-399C8A285C9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8BABD5-D0BD-41AE-BA92-5326569A142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EB8544-238E-44E2-923C-9B0EA94834A0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8890C2-7A5C-4C94-BB71-8DF29DC9D695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E43EB6C-56FF-4159-A876-C9D56872B67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48D07F5-AF4A-43AC-BA0D-B804564662D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0005A7-FC2C-42DF-BB94-E7BB16C0CA09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8A00023-D41A-4E78-83C4-8370BD3E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0202CE4-F16C-4D51-B097-37DCDE0A5D09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57136C0-453A-4DD5-A848-FB0585D4B32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10A7B9D-B2E3-4C38-9228-15E83CA9913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05E987A-FD78-4AC6-8051-BD472401B24E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A189B7-157F-483F-8427-BA735D1DE695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60A18A0-FAD1-4481-BE68-A5D73FED5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F2909-4F86-4EAE-B285-84861A507740}"/>
              </a:ext>
            </a:extLst>
          </p:cNvPr>
          <p:cNvSpPr txBox="1"/>
          <p:nvPr/>
        </p:nvSpPr>
        <p:spPr>
          <a:xfrm>
            <a:off x="8487732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E948056-134F-4731-9253-635C9015E262}"/>
              </a:ext>
            </a:extLst>
          </p:cNvPr>
          <p:cNvSpPr/>
          <p:nvPr/>
        </p:nvSpPr>
        <p:spPr>
          <a:xfrm>
            <a:off x="8924519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0168C3-B7DC-4844-B814-0692AEC4AEA2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1CB6FA-0325-4E52-A341-FC5A4F95EC7D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417993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C978FE-2E4D-4F7E-9897-A630BB6D48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21E276-F811-4209-B3A2-C0D60854319B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5EE7B-5EE4-4CEE-B0AB-F3ABBD992492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6DA4-4A35-4790-9B16-A393937D812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6FC33-8242-463A-933D-1A846EED6B96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2F3EF-6BBC-4D2A-8457-6E6A38F75AB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AAA79F-3E28-429A-9812-0955F17C2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C7551E0-D310-4BFB-8E91-B3521CF6CBD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545B38-5748-4D8C-A9DA-18066B5C8FA0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26954-EE05-4D44-A489-74AF5CCED267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B427D5-5158-4208-AB9E-EEA8B7055DCB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EEB9245-804D-4BB4-A207-86408EF5898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26087E7-2FBF-4FED-A1C6-35FED94C41C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BF8086-FC87-416C-BD73-AD9F64B6A0F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A3C83B-9DC4-439B-B083-F636222D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180B7EA-B4E5-471E-9E7A-7EB019A8CE7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9DFF707-EEA8-4B92-9816-8F9CD7B02BC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099B78-ED78-481C-B09D-DB7FABF3A97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595FB00-BE8E-41B1-9FF0-C7385498723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AA5131-8F11-4306-8746-F3233D9F128D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B2EF550-4DA4-4FD1-893A-B776B18B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3441F9-5781-429B-8CAB-DF6409D9A2EF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A46C54-7048-4750-938E-7308FA4A787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711CD-8EA1-4249-A8EE-C14ED14E120F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DF0E739-01BB-4A06-81B0-48518981509A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1D3DA0-E770-4838-BD09-525432A4345E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305092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0186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Krishna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BS-1231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C8FD67-B25A-426D-A426-FC9D560C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311922" y="4054214"/>
            <a:ext cx="299140" cy="2422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0AC80-EB31-470D-AB79-E621415F52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4C41D-D790-435B-BF51-CBCF7A8BAF8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4DEAA0-435F-438F-88EF-8B8EA8E9AD7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E7249-079F-49EF-BBF5-04D4E71B1C7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4345E-E00D-41CE-9F9C-000F9B05A16B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AEC9A-2CA5-49B0-A3E5-9AED5C8FBF45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1120B8-7E6D-4F93-9642-6F3714C4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C8C181A-08D7-4F85-8236-AB9FD6685D4A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75A56D-039D-411A-8CE0-0EC51B9E9235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B4AA4-D295-4A56-B26F-84A6901D5762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F8EFA-80D8-4046-A563-26923B52095D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2400EE6-A2FE-4ABD-8DD5-D850AE02529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344-81A7-4922-962D-3AF56566857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65B32-238A-4C7A-8556-E9129445E3F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6AB2511-A1E1-4554-AE54-861F5CFF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A3432F1-EF7B-4EE0-9BE0-EBA7A04EB5E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E040A91-8433-48AF-8153-FC73ACBBFBF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99B7D53-0E87-4502-9119-E3282581F24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5AF3A374-1BF4-4DE6-9998-5691FA18A1BB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B35DB9-8D36-4EC1-8BC5-86A6A6F3DA9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C7BA4D-579C-44D1-9359-9BC583EE4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9AA5F8-C308-42FA-8ECD-624A71C0EE54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B5BDE37-5218-44A4-B082-D39014309C53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F8E01BA-F80A-412F-BD28-55518FA79AD8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211674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15638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NSKFDC Reg.</a:t>
                      </a:r>
                      <a:r>
                        <a:rPr lang="en-IN" sz="1300" b="0" baseline="0" dirty="0"/>
                        <a:t> </a:t>
                      </a:r>
                      <a:r>
                        <a:rPr lang="en-IN" sz="1300" b="0" dirty="0"/>
                        <a:t>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53288" y="5195468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NSKFDC - 12543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55193" y="5156555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67535" y="2751807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595651" y="2735393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83C6CD8-CFB0-45A5-81F7-B9A68C30E3B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04CFF1A-70AB-4B1F-BDB4-38B9A63FDC5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75FECC-ACFE-4472-A357-0F3A7AF9392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FB9E0-A282-4220-949F-DBD19DEED666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60D2B-6C64-4A22-B41A-73D9CC6AF3BF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F773B8-7DDB-4258-A461-CBEDA75848F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8D6A659-CA58-436A-A0A7-0BBBFCD7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6F0543-E6CD-40B2-99E6-40CB1AAF04A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B29287-DB60-4E77-AA79-812CB6C0DCA4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C47761-80E2-425F-A44A-CF1286F2AB2C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875939-1915-4145-82F1-3360BB5958A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CC186E7-EFC3-4D90-9977-1CAA97BA99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BDB6314-8355-4F56-98E5-2A9F97111F3C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A46A0B-D643-49BE-B8CB-24A6E1562A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69328B6-D70C-4BE6-AD50-AF89B7145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F28A231-58FA-4F1B-A5E7-728A584AF9F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20E2D62-C754-4B3D-94F5-896CC829872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BA73802-AD29-4A09-AA1F-C71E56A1325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991D591-B5AE-4B16-AC3A-C28CA4140339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39E53-A514-4152-815A-2A140E6E734F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B4E242D-F655-4536-A0E1-B90DDA239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31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540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hlinkClick r:id="rId3"/>
                        </a:rPr>
                        <a:t>Krishna@gmail.com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Abc123xyz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23-03-2018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5123953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5104443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75320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03A062-126E-4126-A519-2D07FF45A1CF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CFA2C-E3B9-4F6A-81FB-BFA3E78973E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1D35F-F7C5-44B9-B36B-3B9C144B322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B36D8-316A-4A5A-93A3-F26843E035E9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C70AA3-0297-499F-A731-DDD2E08CC39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6FEBF72-63F0-487E-8457-46D15C563EC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AC6179-F12B-4178-9859-A13686F0593C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0B7EAB-382D-4CB8-9EE2-B491EF80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91C1D1-1479-400F-8D27-607820188B5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A7609FC-03A4-494E-8590-B9B1FEF62EA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5AB38E-8CED-47FE-BB2F-83FA10ADAC3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92ABD-F303-4B5D-88F3-BA2C0C8777A0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DE5C29-8FE2-4315-82D6-47FE536390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2C1BB5E-BA28-430C-B7C0-EF33A56F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724B1A-9D58-4A67-8485-D21E8C2B2F59}"/>
              </a:ext>
            </a:extLst>
          </p:cNvPr>
          <p:cNvSpPr/>
          <p:nvPr/>
        </p:nvSpPr>
        <p:spPr>
          <a:xfrm>
            <a:off x="8761357" y="2748176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</p:spTree>
    <p:extLst>
      <p:ext uri="{BB962C8B-B14F-4D97-AF65-F5344CB8AC3E}">
        <p14:creationId xmlns:p14="http://schemas.microsoft.com/office/powerpoint/2010/main" val="282432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34583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7" y="344601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Updated Targets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03385"/>
              </p:ext>
            </p:extLst>
          </p:nvPr>
        </p:nvGraphicFramePr>
        <p:xfrm>
          <a:off x="3053288" y="4720082"/>
          <a:ext cx="758700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Target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Updated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2500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15-06-2018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106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7979811" y="2142127"/>
            <a:ext cx="1434045" cy="42256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Update Target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Target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4096657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4077147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53288" y="2142126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Registration Number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03A062-126E-4126-A519-2D07FF45A1CF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CFA2C-E3B9-4F6A-81FB-BFA3E78973E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1D35F-F7C5-44B9-B36B-3B9C144B322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B36D8-316A-4A5A-93A3-F26843E035E9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C70AA3-0297-499F-A731-DDD2E08CC39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6FEBF72-63F0-487E-8457-46D15C563EC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AC6179-F12B-4178-9859-A13686F0593C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0B7EAB-382D-4CB8-9EE2-B491EF80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91C1D1-1479-400F-8D27-607820188B5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A7609FC-03A4-494E-8590-B9B1FEF62EA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5AB38E-8CED-47FE-BB2F-83FA10ADAC3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92ABD-F303-4B5D-88F3-BA2C0C8777A0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DE5C29-8FE2-4315-82D6-47FE536390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2C1BB5E-BA28-430C-B7C0-EF33A56F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43" name="Picture 2" descr="Image result for update targets icon">
            <a:extLst>
              <a:ext uri="{FF2B5EF4-FFF2-40B4-BE49-F238E27FC236}">
                <a16:creationId xmlns:a16="http://schemas.microsoft.com/office/drawing/2014/main" id="{5A8C2AF0-7AEA-46DB-A994-2C4A92FF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3" y="3175375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7F736EF-26D5-47F0-AED8-CB0BD532219A}"/>
              </a:ext>
            </a:extLst>
          </p:cNvPr>
          <p:cNvSpPr txBox="1"/>
          <p:nvPr/>
        </p:nvSpPr>
        <p:spPr>
          <a:xfrm>
            <a:off x="654322" y="3195946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3738148-406E-4A79-A4FC-E003E4E24897}"/>
              </a:ext>
            </a:extLst>
          </p:cNvPr>
          <p:cNvSpPr/>
          <p:nvPr/>
        </p:nvSpPr>
        <p:spPr>
          <a:xfrm>
            <a:off x="6039201" y="2125191"/>
            <a:ext cx="143404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New Target</a:t>
            </a:r>
          </a:p>
        </p:txBody>
      </p:sp>
    </p:spTree>
    <p:extLst>
      <p:ext uri="{BB962C8B-B14F-4D97-AF65-F5344CB8AC3E}">
        <p14:creationId xmlns:p14="http://schemas.microsoft.com/office/powerpoint/2010/main" val="78457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36960" y="5907306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8091470" y="5985416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017927" y="6580652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613481" y="146854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2FE9885-C48A-4CBC-8F1C-90CEDA7E6524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8E1FC3-DA0E-4328-A24F-FB601BB2B4E1}"/>
              </a:ext>
            </a:extLst>
          </p:cNvPr>
          <p:cNvSpPr txBox="1"/>
          <p:nvPr/>
        </p:nvSpPr>
        <p:spPr>
          <a:xfrm>
            <a:off x="4613481" y="132566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178417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45643" y="5835095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901483" y="5945651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351934" y="6511848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4E3801-0BF3-4945-8800-BC738461C9C1}"/>
              </a:ext>
            </a:extLst>
          </p:cNvPr>
          <p:cNvSpPr/>
          <p:nvPr/>
        </p:nvSpPr>
        <p:spPr>
          <a:xfrm>
            <a:off x="7761323" y="3875660"/>
            <a:ext cx="1949656" cy="613660"/>
          </a:xfrm>
          <a:prstGeom prst="rect">
            <a:avLst/>
          </a:prstGeom>
          <a:solidFill>
            <a:srgbClr val="FDFCF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C02C3A-A11E-4D6F-B041-CDA9683C0E7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761323" y="4182490"/>
            <a:ext cx="19496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91BB89-6FF3-4EE5-A881-F3C0524967A1}"/>
              </a:ext>
            </a:extLst>
          </p:cNvPr>
          <p:cNvSpPr txBox="1"/>
          <p:nvPr/>
        </p:nvSpPr>
        <p:spPr>
          <a:xfrm>
            <a:off x="7837356" y="3927046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Single Ward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ADB423-6946-4A89-8BFA-89823CF61E5E}"/>
              </a:ext>
            </a:extLst>
          </p:cNvPr>
          <p:cNvSpPr txBox="1"/>
          <p:nvPr/>
        </p:nvSpPr>
        <p:spPr>
          <a:xfrm>
            <a:off x="7814062" y="4195124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Multiple Ward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3BAB9B7-9006-4C6D-AA8B-6C251B05C661}"/>
              </a:ext>
            </a:extLst>
          </p:cNvPr>
          <p:cNvSpPr/>
          <p:nvPr/>
        </p:nvSpPr>
        <p:spPr>
          <a:xfrm>
            <a:off x="10015046" y="3455621"/>
            <a:ext cx="145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Number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C936D07-BE0A-4611-A717-2186121A5A63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</p:spTree>
    <p:extLst>
      <p:ext uri="{BB962C8B-B14F-4D97-AF65-F5344CB8AC3E}">
        <p14:creationId xmlns:p14="http://schemas.microsoft.com/office/powerpoint/2010/main" val="7087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699A24B-3E1F-4A7D-9238-FF28AD9EABD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44E58-0878-4D4A-BCA9-7578F62745B4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5EBF7E-17B4-4D2C-8247-09276CE949A6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87B399-04FD-47C9-9B0C-C7050D38499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B84F2-71E0-49B3-B6C3-96FDF5707285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5001E-58EE-474D-A3AD-2E45BB22531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73A859-2787-4346-964C-336F19A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A5649-D1A9-4516-9AAE-73C4C365E51C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97621-E39C-4B70-BB45-1BB6316E543A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01A03-75EB-4A0B-97D4-D6953156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1EEF0E-B0B7-4928-A920-4CE7D06D504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FB5732-B2F0-4E6B-B1D5-9F452BCCC03C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D351E3-B7AE-42FD-A1CA-2D6263C8178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58FC9C-EAED-459C-9B91-53695872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D8D36B-206C-4BE0-B57F-D858EAD79ED7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52C5529-5F20-43F7-A136-C79B84FC331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B2C913D-7921-48E9-B5CA-25EFB781643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86EF0E-C852-4532-BD6C-EB01F4E5139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0ADC57-B352-46B2-9863-B89669CCF0F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13CE995-C42A-494E-903E-64F2A8AC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4AE2F3-7496-45DC-B030-F70F99CA37A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84D2D63-7D13-47FF-A1A8-A4A3B3A63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38365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71807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337E2E-8BA4-4AC1-ADEE-578CAFFC6BA6}"/>
              </a:ext>
            </a:extLst>
          </p:cNvPr>
          <p:cNvCxnSpPr/>
          <p:nvPr/>
        </p:nvCxnSpPr>
        <p:spPr>
          <a:xfrm>
            <a:off x="3066120" y="3643294"/>
            <a:ext cx="30680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BCDD-E044-40FD-9421-4DE4848D4C2B}"/>
              </a:ext>
            </a:extLst>
          </p:cNvPr>
          <p:cNvSpPr/>
          <p:nvPr/>
        </p:nvSpPr>
        <p:spPr>
          <a:xfrm>
            <a:off x="3066120" y="2550752"/>
            <a:ext cx="3020428" cy="1274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69757-42CA-4A9A-9280-C921293EA641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443124-AEF1-49C1-A06C-786FD4F59904}"/>
              </a:ext>
            </a:extLst>
          </p:cNvPr>
          <p:cNvCxnSpPr>
            <a:cxnSpLocks/>
          </p:cNvCxnSpPr>
          <p:nvPr/>
        </p:nvCxnSpPr>
        <p:spPr>
          <a:xfrm>
            <a:off x="3066120" y="3007911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ACDDB-AE7D-4E4F-A3AD-B0B92CF68829}"/>
              </a:ext>
            </a:extLst>
          </p:cNvPr>
          <p:cNvCxnSpPr>
            <a:cxnSpLocks/>
          </p:cNvCxnSpPr>
          <p:nvPr/>
        </p:nvCxnSpPr>
        <p:spPr>
          <a:xfrm>
            <a:off x="3066120" y="3262008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A9D865-42D9-4D7D-B7FD-469DF0FBC042}"/>
              </a:ext>
            </a:extLst>
          </p:cNvPr>
          <p:cNvSpPr txBox="1"/>
          <p:nvPr/>
        </p:nvSpPr>
        <p:spPr>
          <a:xfrm>
            <a:off x="3107472" y="2499100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F5FDF-4E13-4E0A-9322-6CEB144DAA7F}"/>
              </a:ext>
            </a:extLst>
          </p:cNvPr>
          <p:cNvSpPr txBox="1"/>
          <p:nvPr/>
        </p:nvSpPr>
        <p:spPr>
          <a:xfrm>
            <a:off x="3113770" y="2725333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458966-8F43-4C4A-A1C2-AF21EEA2A012}"/>
              </a:ext>
            </a:extLst>
          </p:cNvPr>
          <p:cNvSpPr txBox="1"/>
          <p:nvPr/>
        </p:nvSpPr>
        <p:spPr>
          <a:xfrm>
            <a:off x="3107472" y="2980529"/>
            <a:ext cx="209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593112-6377-4EAE-84CD-611D0F45463C}"/>
              </a:ext>
            </a:extLst>
          </p:cNvPr>
          <p:cNvSpPr txBox="1"/>
          <p:nvPr/>
        </p:nvSpPr>
        <p:spPr>
          <a:xfrm>
            <a:off x="3107472" y="3235196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SDMS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03D4DB-70FB-4436-8BF2-EEBF29E3D66E}"/>
              </a:ext>
            </a:extLst>
          </p:cNvPr>
          <p:cNvCxnSpPr>
            <a:cxnSpLocks/>
          </p:cNvCxnSpPr>
          <p:nvPr/>
        </p:nvCxnSpPr>
        <p:spPr>
          <a:xfrm>
            <a:off x="3062104" y="3534725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5DA90A-5329-458C-B856-3ED86DB53A4E}"/>
              </a:ext>
            </a:extLst>
          </p:cNvPr>
          <p:cNvSpPr txBox="1"/>
          <p:nvPr/>
        </p:nvSpPr>
        <p:spPr>
          <a:xfrm>
            <a:off x="3107472" y="3529148"/>
            <a:ext cx="287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Minutes of Selection Committee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FC40D95-6A68-49F9-BCF2-83ADE269C4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97EB79D-1E6B-4837-ADBD-A0598445FAA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2EDF0E-FE16-4E46-A2DC-559C80130C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9B40F4-E187-4E60-AA57-B5A83A64FB3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781DAB-83FC-445F-83DD-08D273A4CA30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B97DD-ADF4-4580-B182-5E34924B20A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466AF0C-5D60-4AC7-8562-3ECB9C1AD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B68F7F-5B3C-44C6-840F-B1932697926E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7DC8FA-E803-4344-A1A6-8A41F9E0622E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48F09C5-507E-4E47-872E-8631E10B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CB964E-A438-4289-974F-893066CE004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8CA486-665F-4DC4-9DA1-E66FB84E252D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8D04C8-F2E4-4D00-9B3F-A617FB0F429F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72C4C7-935E-4B2E-99E1-6FEB2CF5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121CE-99C8-48D5-9287-166893324CDA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EA048CF-8598-4C55-A03D-6CD4865FB275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75D9A09-AB48-4448-B21F-9A67B8CDBD9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8B1247-B24D-413A-BF01-8DBF2F9537F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2F089-6808-42E0-9057-72BBB3F6862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B7575DC-F640-4BF0-AC32-D7EEFD83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B42A1D-F425-4C99-BA57-86B32D487CB7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8C522F6-66D3-44F1-B046-51B88C7C6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1701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3FC0CD-C175-4ACE-B7C2-5482A781BAB6}"/>
              </a:ext>
            </a:extLst>
          </p:cNvPr>
          <p:cNvSpPr/>
          <p:nvPr/>
        </p:nvSpPr>
        <p:spPr>
          <a:xfrm>
            <a:off x="6392489" y="2096705"/>
            <a:ext cx="198149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53DCEDD-A435-4B38-A11F-81C310C59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2B1605-F90E-43EE-984D-D6BD18EB0D2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0DBAE-FE37-4C0E-A1BC-6EED7DF285FD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0BA1D2-FF5F-4AEB-B246-81B90B0F381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6B505C6-A2D5-410F-9835-BE078F82980C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7C7866-EA66-473E-AD46-45CA2F7C800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66125D-A2F6-408E-8EDF-D6EC14213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23AED-8E61-4D83-AAED-DB9147679B4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5D862-5DC0-4E7C-9ECF-45D22FDDB373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5696ADE-D5CC-4300-89DD-D55E43B3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53AB61-AAFD-41D6-A16F-4850BD78E66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FC4173-B749-4481-8F8D-318E1962866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BD408F-D00A-4EF3-ACC8-8DD24E3706D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132427A-1CF7-4910-B092-81EB71C7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38F035-CEF4-4A09-95E0-F964BF11E1C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641A07-AACE-490A-9A58-7DC357F8707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BCF790B-2D0A-4A23-9CB6-B62B59D9DCF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9500E6-D1EE-4A71-B96F-0CE0E2700E11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9B44CC-0D7A-4B17-AA83-B0A69367D402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CBF518A-5100-41DB-BBA4-3E1B62FE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774A1-33FE-4E7D-82EC-18A4DC6A28E6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39BAD6A-231F-478E-8288-A47B9069D8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4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5E5645-BFF9-4DC8-B588-014EE6CACC7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7B0F4-F6CB-4860-8E7E-92D3B30F7E0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AD9ED-ABFA-46FE-B979-E1EA2F17F9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3D3128-6022-4BB1-8FAF-723308432A6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6103CE-DB1A-44DA-ABFC-1C67EBB4D3A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2B3C5B-AAFA-462D-84FD-57C41D17BF2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ACA2AC-770A-47B0-8BAC-C0E5B7AE6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A69A7-E1FA-47BA-88A0-3282A0043AD4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61F377-F1C1-4F81-AA8E-D925362D5CD1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08B7941-A9E2-4C6A-8D51-E9F5E439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3D323DB-5485-4819-B4FE-01357251AC0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00833-6919-4DC9-95BD-473F98FDC202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5D451B-C649-447C-8BDE-FCF42DBB4B2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FA60EBF-6671-4BEF-A687-948150787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8F463F-C2F2-4EB8-80F6-ECEE083A9B8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7737454-9372-4E26-AC0C-06BA535F42D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AFBA7E6-2F3B-496F-8678-671242F2D0D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E3F135-C860-4757-BB4C-7089E4369FC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100D59-5A77-4BC2-AE74-B3F6D8B0AB26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29477C8-6AB5-4CA4-B665-894D77C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2722C6-FBBF-4051-8DDD-119CBD901CA0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9DEA676-DA99-4CB0-BE9C-9CAB188F86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69EFBE-F1F9-45B7-9284-77DDC5B54521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C105BC-0BA8-4EB4-9900-AA000B664087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7C0194-055F-4B19-B7CA-A5AAB21E94EB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1218FB4-CAFF-4240-B8BF-E20622F3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858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D979EC0D-B065-48FD-BE42-9EB224646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2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9F831C-FF1B-412E-BB28-953342499466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2D5F4F-6A0C-42E2-A242-749123050140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AFE584-BB40-4D3A-A830-8BBEECECBA2E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73C8FF0-5B72-4045-93C6-4C221A8F2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46221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10032145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39633" y="2234546"/>
            <a:ext cx="163269" cy="16326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81F955-5253-4F0C-B36D-ED3B61443049}"/>
              </a:ext>
            </a:extLst>
          </p:cNvPr>
          <p:cNvSpPr/>
          <p:nvPr/>
        </p:nvSpPr>
        <p:spPr>
          <a:xfrm>
            <a:off x="3066119" y="2550751"/>
            <a:ext cx="3436783" cy="1536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0D52A-76D7-45B7-83F8-5716535822EA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5E8266-A7E6-4C32-AA17-13C66532C5E4}"/>
              </a:ext>
            </a:extLst>
          </p:cNvPr>
          <p:cNvSpPr txBox="1"/>
          <p:nvPr/>
        </p:nvSpPr>
        <p:spPr>
          <a:xfrm>
            <a:off x="3120171" y="2579528"/>
            <a:ext cx="204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12FC8-66C6-4636-8C6A-96F98F97AF6C}"/>
              </a:ext>
            </a:extLst>
          </p:cNvPr>
          <p:cNvSpPr txBox="1"/>
          <p:nvPr/>
        </p:nvSpPr>
        <p:spPr>
          <a:xfrm>
            <a:off x="3126469" y="2805762"/>
            <a:ext cx="283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Signed Minutes of Selection Committee Committee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5E4D1-F24A-4176-8873-035F944C8ABC}"/>
              </a:ext>
            </a:extLst>
          </p:cNvPr>
          <p:cNvSpPr txBox="1"/>
          <p:nvPr/>
        </p:nvSpPr>
        <p:spPr>
          <a:xfrm>
            <a:off x="3120171" y="3060957"/>
            <a:ext cx="209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3C12DC-649E-484D-99AD-C4C9EB7CB98A}"/>
              </a:ext>
            </a:extLst>
          </p:cNvPr>
          <p:cNvSpPr txBox="1"/>
          <p:nvPr/>
        </p:nvSpPr>
        <p:spPr>
          <a:xfrm>
            <a:off x="3120171" y="3315624"/>
            <a:ext cx="1915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 Data Sheet for SDMS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696F5-254D-48A1-B047-E1F9D9F64C2F}"/>
              </a:ext>
            </a:extLst>
          </p:cNvPr>
          <p:cNvSpPr txBox="1"/>
          <p:nvPr/>
        </p:nvSpPr>
        <p:spPr>
          <a:xfrm>
            <a:off x="3152254" y="3576312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A2FE5-81FE-46C2-83B7-3AD4D66592A5}"/>
              </a:ext>
            </a:extLst>
          </p:cNvPr>
          <p:cNvCxnSpPr>
            <a:cxnSpLocks/>
          </p:cNvCxnSpPr>
          <p:nvPr/>
        </p:nvCxnSpPr>
        <p:spPr>
          <a:xfrm>
            <a:off x="3066119" y="306025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8A5E92-2683-4330-9CC9-5748E70BDE1A}"/>
              </a:ext>
            </a:extLst>
          </p:cNvPr>
          <p:cNvCxnSpPr>
            <a:cxnSpLocks/>
          </p:cNvCxnSpPr>
          <p:nvPr/>
        </p:nvCxnSpPr>
        <p:spPr>
          <a:xfrm>
            <a:off x="3066120" y="3312958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5F17D-0955-4C1F-9503-E5372225AA9E}"/>
              </a:ext>
            </a:extLst>
          </p:cNvPr>
          <p:cNvCxnSpPr>
            <a:cxnSpLocks/>
          </p:cNvCxnSpPr>
          <p:nvPr/>
        </p:nvCxnSpPr>
        <p:spPr>
          <a:xfrm>
            <a:off x="3066120" y="3573750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CDE62B-1094-41FC-874E-A930B617ED9D}"/>
              </a:ext>
            </a:extLst>
          </p:cNvPr>
          <p:cNvCxnSpPr>
            <a:cxnSpLocks/>
          </p:cNvCxnSpPr>
          <p:nvPr/>
        </p:nvCxnSpPr>
        <p:spPr>
          <a:xfrm>
            <a:off x="3066119" y="3807144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ADD84-C2D8-42D6-8ECF-248810278E82}"/>
              </a:ext>
            </a:extLst>
          </p:cNvPr>
          <p:cNvSpPr txBox="1"/>
          <p:nvPr/>
        </p:nvSpPr>
        <p:spPr>
          <a:xfrm>
            <a:off x="3141787" y="3807918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0D865-2918-4E67-8F1B-270CB88B739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B0193-EA2A-4E51-B66C-814666409D0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99BFBC-506D-4B0B-870B-6473BF375709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02E1F-125A-4432-A49B-EA78BD1D821A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B24FE1-41DE-486D-85CD-3494277954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D8AC62-6D73-4873-815A-A27A5CCB50C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7464C6D-D4D3-4234-BE39-F5333F93B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006D5A-2EC1-4E10-A361-BA94A0214B45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886B03-4810-4DBF-A99D-9A4462701CEB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CA283C-E9DE-4846-A677-326A461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21093CC-DBC2-4C1A-84A5-9E07966312C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809455-CA91-48C0-BE77-8827206928A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1CC8C8-1946-44F5-B300-31188EB41BF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7E3A262-2FD8-4B8B-A126-0957889E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833A93-1FD8-4ACC-8E6D-1F47775FEE4E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DC64B0C-A3E1-4D8B-BDD3-45B5D1F157F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2098D75-CA11-4C2B-B564-799085B8C66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F63F7C-7161-4026-94F0-9572DEE65B7C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CD302E-8982-486E-8271-0295943CE6D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AAA54D1-AC84-448B-A9DE-1E3C31AA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4E64DB-AC89-460B-9E0E-A77F760951A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3F4E970-BE96-4EC7-B5D9-666A67AC28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058A77B-20D6-4A7C-9922-410A75BA870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9280236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9233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004427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11111785" y="2088518"/>
            <a:ext cx="973247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20036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78DD2E22-7F6A-475C-B1BF-69E5B2B081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D667BEA-83B5-4129-B6B1-5BA6792154D8}"/>
              </a:ext>
            </a:extLst>
          </p:cNvPr>
          <p:cNvSpPr/>
          <p:nvPr/>
        </p:nvSpPr>
        <p:spPr>
          <a:xfrm>
            <a:off x="8172042" y="2101726"/>
            <a:ext cx="1598612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25922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4881</TotalTime>
  <Words>1525</Words>
  <Application>Microsoft Office PowerPoint</Application>
  <PresentationFormat>Custom</PresentationFormat>
  <Paragraphs>508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367</cp:revision>
  <dcterms:created xsi:type="dcterms:W3CDTF">2018-04-10T06:27:35Z</dcterms:created>
  <dcterms:modified xsi:type="dcterms:W3CDTF">2018-07-27T03:30:16Z</dcterms:modified>
</cp:coreProperties>
</file>