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79" r:id="rId2"/>
    <p:sldId id="259" r:id="rId3"/>
    <p:sldId id="262" r:id="rId4"/>
    <p:sldId id="265" r:id="rId5"/>
    <p:sldId id="266" r:id="rId6"/>
    <p:sldId id="267" r:id="rId7"/>
    <p:sldId id="269" r:id="rId8"/>
    <p:sldId id="268" r:id="rId9"/>
    <p:sldId id="281" r:id="rId10"/>
    <p:sldId id="275" r:id="rId11"/>
    <p:sldId id="276" r:id="rId12"/>
    <p:sldId id="277" r:id="rId13"/>
    <p:sldId id="270" r:id="rId14"/>
    <p:sldId id="271" r:id="rId15"/>
    <p:sldId id="272" r:id="rId16"/>
    <p:sldId id="278" r:id="rId17"/>
    <p:sldId id="280" r:id="rId18"/>
  </p:sldIdLst>
  <p:sldSz cx="13103225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C"/>
    <a:srgbClr val="FBFBFB"/>
    <a:srgbClr val="0090AF"/>
    <a:srgbClr val="4472C4"/>
    <a:srgbClr val="008BAC"/>
    <a:srgbClr val="E7E6E6"/>
    <a:srgbClr val="EEEEEE"/>
    <a:srgbClr val="00B0F0"/>
    <a:srgbClr val="866561"/>
    <a:srgbClr val="008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868" autoAdjust="0"/>
  </p:normalViewPr>
  <p:slideViewPr>
    <p:cSldViewPr snapToGrid="0">
      <p:cViewPr>
        <p:scale>
          <a:sx n="66" d="100"/>
          <a:sy n="66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Top 5 States</a:t>
            </a:r>
            <a:r>
              <a:rPr lang="en-US" sz="1100" baseline="0" dirty="0"/>
              <a:t> with maximum Training Centers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6656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Uttar Pradesh</c:v>
                </c:pt>
                <c:pt idx="1">
                  <c:v>Delhi</c:v>
                </c:pt>
                <c:pt idx="2">
                  <c:v>Telangana</c:v>
                </c:pt>
                <c:pt idx="3">
                  <c:v>Gujrat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D-4246-82EF-53F7AE9F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Candidates Trained in Last 6</a:t>
            </a:r>
            <a:r>
              <a:rPr lang="en-US" sz="1100" baseline="0" dirty="0"/>
              <a:t> months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A8B1B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125</c:v>
                </c:pt>
                <c:pt idx="2">
                  <c:v>255</c:v>
                </c:pt>
                <c:pt idx="3">
                  <c:v>285</c:v>
                </c:pt>
                <c:pt idx="4">
                  <c:v>360</c:v>
                </c:pt>
                <c:pt idx="5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6D-45BE-8534-38AF1ACB9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40B7-5369-499F-A655-F2C040499C10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138" y="1143000"/>
            <a:ext cx="4911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1ED4-1231-4BDD-A166-105321184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6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5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903" y="1346836"/>
            <a:ext cx="9827419" cy="2865120"/>
          </a:xfrm>
        </p:spPr>
        <p:txBody>
          <a:bodyPr anchor="b"/>
          <a:lstStyle>
            <a:lvl1pPr algn="ctr"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903" y="4322446"/>
            <a:ext cx="9827419" cy="1986914"/>
          </a:xfrm>
        </p:spPr>
        <p:txBody>
          <a:bodyPr/>
          <a:lstStyle>
            <a:lvl1pPr marL="0" indent="0" algn="ctr">
              <a:buNone/>
              <a:defRPr sz="2579"/>
            </a:lvl1pPr>
            <a:lvl2pPr marL="491353" indent="0" algn="ctr">
              <a:buNone/>
              <a:defRPr sz="2149"/>
            </a:lvl2pPr>
            <a:lvl3pPr marL="982706" indent="0" algn="ctr">
              <a:buNone/>
              <a:defRPr sz="1934"/>
            </a:lvl3pPr>
            <a:lvl4pPr marL="1474059" indent="0" algn="ctr">
              <a:buNone/>
              <a:defRPr sz="1720"/>
            </a:lvl4pPr>
            <a:lvl5pPr marL="1965411" indent="0" algn="ctr">
              <a:buNone/>
              <a:defRPr sz="1720"/>
            </a:lvl5pPr>
            <a:lvl6pPr marL="2456764" indent="0" algn="ctr">
              <a:buNone/>
              <a:defRPr sz="1720"/>
            </a:lvl6pPr>
            <a:lvl7pPr marL="2948117" indent="0" algn="ctr">
              <a:buNone/>
              <a:defRPr sz="1720"/>
            </a:lvl7pPr>
            <a:lvl8pPr marL="3439470" indent="0" algn="ctr">
              <a:buNone/>
              <a:defRPr sz="1720"/>
            </a:lvl8pPr>
            <a:lvl9pPr marL="3930823" indent="0" algn="ctr">
              <a:buNone/>
              <a:defRPr sz="1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6995" y="438150"/>
            <a:ext cx="282538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847" y="438150"/>
            <a:ext cx="831235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3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22" y="2051686"/>
            <a:ext cx="11301532" cy="3423284"/>
          </a:xfrm>
        </p:spPr>
        <p:txBody>
          <a:bodyPr anchor="b"/>
          <a:lstStyle>
            <a:lvl1pPr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22" y="5507356"/>
            <a:ext cx="11301532" cy="1800224"/>
          </a:xfrm>
        </p:spPr>
        <p:txBody>
          <a:bodyPr/>
          <a:lstStyle>
            <a:lvl1pPr marL="0" indent="0">
              <a:buNone/>
              <a:defRPr sz="2579">
                <a:solidFill>
                  <a:schemeClr val="tx1">
                    <a:tint val="75000"/>
                  </a:schemeClr>
                </a:solidFill>
              </a:defRPr>
            </a:lvl1pPr>
            <a:lvl2pPr marL="491353" indent="0">
              <a:buNone/>
              <a:defRPr sz="2149">
                <a:solidFill>
                  <a:schemeClr val="tx1">
                    <a:tint val="75000"/>
                  </a:schemeClr>
                </a:solidFill>
              </a:defRPr>
            </a:lvl2pPr>
            <a:lvl3pPr marL="982706" indent="0">
              <a:buNone/>
              <a:defRPr sz="1934">
                <a:solidFill>
                  <a:schemeClr val="tx1">
                    <a:tint val="75000"/>
                  </a:schemeClr>
                </a:solidFill>
              </a:defRPr>
            </a:lvl3pPr>
            <a:lvl4pPr marL="1474059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411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6764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117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39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0823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84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50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3" y="438150"/>
            <a:ext cx="11301532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54" y="2017396"/>
            <a:ext cx="5543278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554" y="3006090"/>
            <a:ext cx="554327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508" y="2017396"/>
            <a:ext cx="5570577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508" y="3006090"/>
            <a:ext cx="557057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5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577" y="1184911"/>
            <a:ext cx="6633508" cy="5848350"/>
          </a:xfrm>
        </p:spPr>
        <p:txBody>
          <a:bodyPr/>
          <a:lstStyle>
            <a:lvl1pPr>
              <a:defRPr sz="3439"/>
            </a:lvl1pPr>
            <a:lvl2pPr>
              <a:defRPr sz="3009"/>
            </a:lvl2pPr>
            <a:lvl3pPr>
              <a:defRPr sz="2579"/>
            </a:lvl3pPr>
            <a:lvl4pPr>
              <a:defRPr sz="2149"/>
            </a:lvl4pPr>
            <a:lvl5pPr>
              <a:defRPr sz="2149"/>
            </a:lvl5pPr>
            <a:lvl6pPr>
              <a:defRPr sz="2149"/>
            </a:lvl6pPr>
            <a:lvl7pPr>
              <a:defRPr sz="2149"/>
            </a:lvl7pPr>
            <a:lvl8pPr>
              <a:defRPr sz="2149"/>
            </a:lvl8pPr>
            <a:lvl9pPr>
              <a:defRPr sz="21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3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0577" y="1184911"/>
            <a:ext cx="6633508" cy="5848350"/>
          </a:xfrm>
        </p:spPr>
        <p:txBody>
          <a:bodyPr anchor="t"/>
          <a:lstStyle>
            <a:lvl1pPr marL="0" indent="0">
              <a:buNone/>
              <a:defRPr sz="3439"/>
            </a:lvl1pPr>
            <a:lvl2pPr marL="491353" indent="0">
              <a:buNone/>
              <a:defRPr sz="3009"/>
            </a:lvl2pPr>
            <a:lvl3pPr marL="982706" indent="0">
              <a:buNone/>
              <a:defRPr sz="2579"/>
            </a:lvl3pPr>
            <a:lvl4pPr marL="1474059" indent="0">
              <a:buNone/>
              <a:defRPr sz="2149"/>
            </a:lvl4pPr>
            <a:lvl5pPr marL="1965411" indent="0">
              <a:buNone/>
              <a:defRPr sz="2149"/>
            </a:lvl5pPr>
            <a:lvl6pPr marL="2456764" indent="0">
              <a:buNone/>
              <a:defRPr sz="2149"/>
            </a:lvl6pPr>
            <a:lvl7pPr marL="2948117" indent="0">
              <a:buNone/>
              <a:defRPr sz="2149"/>
            </a:lvl7pPr>
            <a:lvl8pPr marL="3439470" indent="0">
              <a:buNone/>
              <a:defRPr sz="2149"/>
            </a:lvl8pPr>
            <a:lvl9pPr marL="3930823" indent="0">
              <a:buNone/>
              <a:defRPr sz="2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847" y="438150"/>
            <a:ext cx="11301532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847" y="2190750"/>
            <a:ext cx="11301532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847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444" y="7627621"/>
            <a:ext cx="44223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4152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2706" rtl="0" eaLnBrk="1" latinLnBrk="0" hangingPunct="1">
        <a:lnSpc>
          <a:spcPct val="90000"/>
        </a:lnSpc>
        <a:spcBef>
          <a:spcPct val="0"/>
        </a:spcBef>
        <a:buNone/>
        <a:defRPr sz="4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676" indent="-245676" algn="l" defTabSz="982706" rtl="0" eaLnBrk="1" latinLnBrk="0" hangingPunct="1">
        <a:lnSpc>
          <a:spcPct val="90000"/>
        </a:lnSpc>
        <a:spcBef>
          <a:spcPts val="1075"/>
        </a:spcBef>
        <a:buFont typeface="Arial" panose="020B0604020202020204" pitchFamily="34" charset="0"/>
        <a:buChar char="•"/>
        <a:defRPr sz="3009" kern="1200">
          <a:solidFill>
            <a:schemeClr val="tx1"/>
          </a:solidFill>
          <a:latin typeface="+mn-lt"/>
          <a:ea typeface="+mn-ea"/>
          <a:cs typeface="+mn-cs"/>
        </a:defRPr>
      </a:lvl1pPr>
      <a:lvl2pPr marL="73702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579" kern="1200">
          <a:solidFill>
            <a:schemeClr val="tx1"/>
          </a:solidFill>
          <a:latin typeface="+mn-lt"/>
          <a:ea typeface="+mn-ea"/>
          <a:cs typeface="+mn-cs"/>
        </a:defRPr>
      </a:lvl2pPr>
      <a:lvl3pPr marL="1228382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149" kern="1200">
          <a:solidFill>
            <a:schemeClr val="tx1"/>
          </a:solidFill>
          <a:latin typeface="+mn-lt"/>
          <a:ea typeface="+mn-ea"/>
          <a:cs typeface="+mn-cs"/>
        </a:defRPr>
      </a:lvl3pPr>
      <a:lvl4pPr marL="1719735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2211088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702441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3193793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685146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417649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1pPr>
      <a:lvl2pPr marL="49135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2pPr>
      <a:lvl3pPr marL="982706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3pPr>
      <a:lvl4pPr marL="1474059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1965411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456764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2948117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43947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393082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Krishna@gmail.com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9883A9-C2CF-4939-8E41-670C13421E96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7E07B36-8793-461D-BE46-124500512A1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E63CBBA-C0EC-4D09-8510-E3E7F61EC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A20F25-4FD4-4B30-A8C6-5F265D7D0E9C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30439B5-A2A0-4F13-8C0E-F3836851344A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2EA2ADE-BB9B-485F-90B0-3CC82DD58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FC753E1-4920-425B-9D5A-9AC7A0E104AB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ECF6A5-4917-4FB4-B5F1-CC37EF419575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3223FED5-34DD-4128-8F3A-4A2649070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B32EED-4576-4A54-A14E-7919B1D478D2}"/>
              </a:ext>
            </a:extLst>
          </p:cNvPr>
          <p:cNvSpPr txBox="1"/>
          <p:nvPr/>
        </p:nvSpPr>
        <p:spPr>
          <a:xfrm>
            <a:off x="4742012" y="217659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C407A9B-FF18-49E5-A5AC-EC18FB4ECF28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794592" y="3856776"/>
            <a:ext cx="9564982" cy="3014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AFFA115E-24A2-48C5-9135-763D27A6DD1C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88967DCE-0699-47DB-B151-25C95EFB6690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8079AAC7-8A8E-474A-B629-EB23E56BC2CF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5B05326E-B3AE-4320-81D6-538438D63E10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F9E86F4D-678A-41CD-8270-7147665A5073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A09E04B2-7894-4552-8767-655D4C97B07F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28D52410-06BD-44E7-96A6-4AFCAB57B922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E2F5D3ED-3C0E-4C84-B964-7627AD202F4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4D662A12-561D-4F97-AA21-CCC5595B38AF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EE57EBA7-112F-4334-83FE-D716F1F2AD4F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ADE12750-58CB-4C28-BEC5-9AFA5830C5F2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5A1DB622-45DD-4E19-9D15-D9346619C6CD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251" name="Picture 250">
            <a:extLst>
              <a:ext uri="{FF2B5EF4-FFF2-40B4-BE49-F238E27FC236}">
                <a16:creationId xmlns:a16="http://schemas.microsoft.com/office/drawing/2014/main" id="{0C64B201-B62D-4ADE-B6DB-5665A43FA9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185087"/>
            <a:ext cx="163269" cy="16326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F4493E-E122-4A7B-AD79-B00B438FDEE3}"/>
              </a:ext>
            </a:extLst>
          </p:cNvPr>
          <p:cNvSpPr/>
          <p:nvPr/>
        </p:nvSpPr>
        <p:spPr>
          <a:xfrm>
            <a:off x="5542546" y="5990978"/>
            <a:ext cx="1917307" cy="47584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CB67D5AE-0FAE-4516-87F1-41478DBCCA0D}"/>
              </a:ext>
            </a:extLst>
          </p:cNvPr>
          <p:cNvSpPr/>
          <p:nvPr/>
        </p:nvSpPr>
        <p:spPr>
          <a:xfrm>
            <a:off x="7715132" y="6058474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71A9C6E2-73DC-4B0B-9E0C-50967A14B915}"/>
              </a:ext>
            </a:extLst>
          </p:cNvPr>
          <p:cNvSpPr/>
          <p:nvPr/>
        </p:nvSpPr>
        <p:spPr>
          <a:xfrm>
            <a:off x="9366384" y="6052099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17FE8E6B-5C51-4C88-B814-8889DADE8DB1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9FB36175-27CB-4E79-AB1F-331C22E99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36663" y="3597382"/>
            <a:ext cx="163269" cy="163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A82AD7-7BDB-478B-9B9A-D26531BD85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" y="135773"/>
            <a:ext cx="1982556" cy="7992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C58FDBF-89D7-4AD5-9F2B-CC77537EEA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DECED7D-4BB5-4A07-B808-B953B51488CF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D93D60-6EEF-4C03-82FD-8C998EB7EF2B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5A8FF5-AD14-46EA-A289-0D1A3A514DCD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05D3520-2B05-4B3D-AEAC-033C60CB7C1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696D1-85B2-445B-A135-AABF60495EF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34C5C58D-6693-4838-AD85-D83AA06F49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D9C912E-B110-4F93-9053-66EFCA21E7D0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09C4A2-54BB-4B54-B996-E6C2A246FA13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0195577-076C-42F7-8A5D-C9781D3FB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D8D8260-782E-4319-BBD3-B3F6CC9DD4D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3ECED126-96B9-4953-B1DA-701EC66613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2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89F8E3-B384-4AB2-B391-A12FD1802471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9FDF18-3734-47E5-ACBE-6C5B9DE2994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152CE14-933C-41E8-860A-91887E242E3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B79243-710D-4F2A-9520-14813CC2D73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E700A5-FCF9-4B2C-B6B8-ABAA61785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599B6CD-CB1A-4A08-86BA-2BF006A47353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2700779-388B-4579-9E4F-C9BDD3B5A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A05822A-81CE-4E0B-A7FE-EE7DE1B288E4}"/>
              </a:ext>
            </a:extLst>
          </p:cNvPr>
          <p:cNvGrpSpPr/>
          <p:nvPr/>
        </p:nvGrpSpPr>
        <p:grpSpPr>
          <a:xfrm>
            <a:off x="2756047" y="1034390"/>
            <a:ext cx="2253600" cy="855808"/>
            <a:chOff x="2756047" y="1032094"/>
            <a:chExt cx="2253600" cy="8604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62400-E995-4AC0-BFAC-49BCF75F81AC}"/>
                </a:ext>
              </a:extLst>
            </p:cNvPr>
            <p:cNvSpPr/>
            <p:nvPr/>
          </p:nvSpPr>
          <p:spPr>
            <a:xfrm>
              <a:off x="2756047" y="1032094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3746C6-86BA-4E99-A045-BA53D11129C6}"/>
                </a:ext>
              </a:extLst>
            </p:cNvPr>
            <p:cNvSpPr txBox="1"/>
            <p:nvPr/>
          </p:nvSpPr>
          <p:spPr>
            <a:xfrm>
              <a:off x="3267789" y="1564364"/>
              <a:ext cx="141842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Ongoing Trainings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DBF967-3278-40EB-AFE6-310B9DF861F4}"/>
                </a:ext>
              </a:extLst>
            </p:cNvPr>
            <p:cNvSpPr txBox="1"/>
            <p:nvPr/>
          </p:nvSpPr>
          <p:spPr>
            <a:xfrm>
              <a:off x="3596335" y="1159887"/>
              <a:ext cx="6471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55</a:t>
              </a:r>
              <a:endParaRPr lang="en-IN" sz="1646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C4FC9E-1858-4A2D-89B8-CA8C06E44C34}"/>
              </a:ext>
            </a:extLst>
          </p:cNvPr>
          <p:cNvGrpSpPr/>
          <p:nvPr/>
        </p:nvGrpSpPr>
        <p:grpSpPr>
          <a:xfrm>
            <a:off x="5221856" y="1034390"/>
            <a:ext cx="2253600" cy="855808"/>
            <a:chOff x="5228665" y="1032094"/>
            <a:chExt cx="2253600" cy="8604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64EF63-DF68-46A8-8958-AD682D019176}"/>
                </a:ext>
              </a:extLst>
            </p:cNvPr>
            <p:cNvSpPr/>
            <p:nvPr/>
          </p:nvSpPr>
          <p:spPr>
            <a:xfrm>
              <a:off x="5228665" y="1032094"/>
              <a:ext cx="2253600" cy="860400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20A0E-EA10-4611-A781-5ED6878B5A46}"/>
                </a:ext>
              </a:extLst>
            </p:cNvPr>
            <p:cNvSpPr txBox="1"/>
            <p:nvPr/>
          </p:nvSpPr>
          <p:spPr>
            <a:xfrm>
              <a:off x="5655984" y="1586893"/>
              <a:ext cx="1522857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Candidates Trained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9BBDD4-78C8-43E7-9BAF-F57E0C7E30D2}"/>
                </a:ext>
              </a:extLst>
            </p:cNvPr>
            <p:cNvSpPr txBox="1"/>
            <p:nvPr/>
          </p:nvSpPr>
          <p:spPr>
            <a:xfrm>
              <a:off x="5927028" y="1177133"/>
              <a:ext cx="99303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2500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36C954-139F-4DD6-9548-1B71E5D9ADE6}"/>
              </a:ext>
            </a:extLst>
          </p:cNvPr>
          <p:cNvGrpSpPr/>
          <p:nvPr/>
        </p:nvGrpSpPr>
        <p:grpSpPr>
          <a:xfrm>
            <a:off x="7743983" y="1034390"/>
            <a:ext cx="2264400" cy="855808"/>
            <a:chOff x="7652203" y="1019028"/>
            <a:chExt cx="2264400" cy="8604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DF1460-F421-48CF-8E9B-4E1F99FD4B26}"/>
                </a:ext>
              </a:extLst>
            </p:cNvPr>
            <p:cNvSpPr/>
            <p:nvPr/>
          </p:nvSpPr>
          <p:spPr>
            <a:xfrm>
              <a:off x="7652203" y="1019028"/>
              <a:ext cx="2264400" cy="860400"/>
            </a:xfrm>
            <a:prstGeom prst="rect">
              <a:avLst/>
            </a:prstGeom>
            <a:solidFill>
              <a:srgbClr val="019CB7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AF1AA3-CC34-4AE3-B2CA-2940DBB8D1FD}"/>
                </a:ext>
              </a:extLst>
            </p:cNvPr>
            <p:cNvSpPr txBox="1"/>
            <p:nvPr/>
          </p:nvSpPr>
          <p:spPr>
            <a:xfrm>
              <a:off x="8253974" y="1570674"/>
              <a:ext cx="134388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Training Partners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6E722E-A74F-4F58-A91D-5B862BF24344}"/>
                </a:ext>
              </a:extLst>
            </p:cNvPr>
            <p:cNvSpPr txBox="1"/>
            <p:nvPr/>
          </p:nvSpPr>
          <p:spPr>
            <a:xfrm>
              <a:off x="8555052" y="1115206"/>
              <a:ext cx="741724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13650AF-8E54-46E5-AD97-B6B94049A954}"/>
              </a:ext>
            </a:extLst>
          </p:cNvPr>
          <p:cNvGrpSpPr/>
          <p:nvPr/>
        </p:nvGrpSpPr>
        <p:grpSpPr>
          <a:xfrm>
            <a:off x="10202168" y="1037058"/>
            <a:ext cx="2253674" cy="857094"/>
            <a:chOff x="10202168" y="1034758"/>
            <a:chExt cx="2253674" cy="86169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3DD811-9729-4661-AB34-8C0DC63FD3DF}"/>
                </a:ext>
              </a:extLst>
            </p:cNvPr>
            <p:cNvSpPr/>
            <p:nvPr/>
          </p:nvSpPr>
          <p:spPr>
            <a:xfrm>
              <a:off x="10202168" y="1034758"/>
              <a:ext cx="2253674" cy="861693"/>
            </a:xfrm>
            <a:prstGeom prst="rect">
              <a:avLst/>
            </a:prstGeom>
            <a:solidFill>
              <a:srgbClr val="83BE29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101F2-0D7F-448F-9A09-CD883A16E5F4}"/>
                </a:ext>
              </a:extLst>
            </p:cNvPr>
            <p:cNvSpPr txBox="1"/>
            <p:nvPr/>
          </p:nvSpPr>
          <p:spPr>
            <a:xfrm>
              <a:off x="10630120" y="1563207"/>
              <a:ext cx="161463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Upcoming Assessments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26631A-A9C9-4894-89C6-F392C3BA0944}"/>
                </a:ext>
              </a:extLst>
            </p:cNvPr>
            <p:cNvSpPr txBox="1"/>
            <p:nvPr/>
          </p:nvSpPr>
          <p:spPr>
            <a:xfrm>
              <a:off x="11028361" y="1138110"/>
              <a:ext cx="601287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2CB09710-A3E2-4727-ADFB-67F5B0FB9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417477"/>
              </p:ext>
            </p:extLst>
          </p:nvPr>
        </p:nvGraphicFramePr>
        <p:xfrm>
          <a:off x="2787004" y="2152886"/>
          <a:ext cx="4422794" cy="226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9ACBE964-E861-44B8-991D-CFAA0A365D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12" y="2496334"/>
            <a:ext cx="4159815" cy="4279873"/>
          </a:xfrm>
          <a:prstGeom prst="rect">
            <a:avLst/>
          </a:prstGeom>
        </p:spPr>
      </p:pic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FE31A8DF-4212-4316-AA8D-105D52155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13987"/>
              </p:ext>
            </p:extLst>
          </p:nvPr>
        </p:nvGraphicFramePr>
        <p:xfrm>
          <a:off x="2794367" y="4399925"/>
          <a:ext cx="4264074" cy="250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E97ECB29-6379-4831-9E71-15CA81455C1C}"/>
              </a:ext>
            </a:extLst>
          </p:cNvPr>
          <p:cNvSpPr txBox="1"/>
          <p:nvPr/>
        </p:nvSpPr>
        <p:spPr>
          <a:xfrm>
            <a:off x="8702608" y="2204124"/>
            <a:ext cx="2838161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Number of Training Partners in each state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8114D6-A043-429C-A358-34B4D637C3D3}"/>
              </a:ext>
            </a:extLst>
          </p:cNvPr>
          <p:cNvSpPr/>
          <p:nvPr/>
        </p:nvSpPr>
        <p:spPr>
          <a:xfrm>
            <a:off x="7357905" y="2238085"/>
            <a:ext cx="5093547" cy="463316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1C5284-733C-4BE6-8C4B-8DF46A70A43D}"/>
              </a:ext>
            </a:extLst>
          </p:cNvPr>
          <p:cNvSpPr/>
          <p:nvPr/>
        </p:nvSpPr>
        <p:spPr>
          <a:xfrm>
            <a:off x="2756047" y="2240994"/>
            <a:ext cx="4422794" cy="2061425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7AECC48-D531-468A-9436-A3DA6DE9DC48}"/>
              </a:ext>
            </a:extLst>
          </p:cNvPr>
          <p:cNvSpPr/>
          <p:nvPr/>
        </p:nvSpPr>
        <p:spPr>
          <a:xfrm>
            <a:off x="2760763" y="4419435"/>
            <a:ext cx="4422794" cy="2451812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4BD22FC-5A9E-4EC6-B8D7-6E69B64B25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771A330-B6EA-4323-95E4-DF64E376235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2318485-1495-4262-A96A-1E6C9364EA4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8B569F0-DDCF-4A1A-9563-9FF075411CC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EBD1431-848B-4A0E-A86C-D1C8F61E476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921D2-CAE9-43D6-BC7E-3AF6B5EE526E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FC4B5D4-D213-49A2-BE41-498B18075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BAF290B-250D-482B-A06B-B5D70031926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294ED5E-AE25-4578-9BB5-2D14B54C01C3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4FC606-DC8C-4198-BBB0-FB66756D8A8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CAC8C27-8E4D-4145-8B8E-A1CC09BE6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9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FE09B2-FC8B-4480-9113-98C867B043F2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1B8003-65E5-42FA-B947-C9EA48993880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56" name="AutoShape 2" descr="Image result for plus icon">
            <a:extLst>
              <a:ext uri="{FF2B5EF4-FFF2-40B4-BE49-F238E27FC236}">
                <a16:creationId xmlns:a16="http://schemas.microsoft.com/office/drawing/2014/main" id="{1DC32B81-F520-4004-B1C7-1E3A407EB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E4DB25-6D15-4CFE-8E7A-7815DAF708C0}"/>
              </a:ext>
            </a:extLst>
          </p:cNvPr>
          <p:cNvGrpSpPr/>
          <p:nvPr/>
        </p:nvGrpSpPr>
        <p:grpSpPr>
          <a:xfrm>
            <a:off x="2714625" y="1995623"/>
            <a:ext cx="9464461" cy="758444"/>
            <a:chOff x="2714625" y="1995623"/>
            <a:chExt cx="9464461" cy="758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1283561-D316-443A-ABBF-55D88339571D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BDCBE6-69E2-4C86-A85E-5326ABF96620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9B7FB3A-E076-4B6B-8A69-77EFA373BC33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5AD8E5-6E80-4817-8E7C-6E3102045C68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3" name="Picture 4" descr="Image result for plus icon">
              <a:extLst>
                <a:ext uri="{FF2B5EF4-FFF2-40B4-BE49-F238E27FC236}">
                  <a16:creationId xmlns:a16="http://schemas.microsoft.com/office/drawing/2014/main" id="{BF471A4B-961B-4002-9485-B414D098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143B91-5E5D-4F81-86FF-C44B287FBBC4}"/>
              </a:ext>
            </a:extLst>
          </p:cNvPr>
          <p:cNvGrpSpPr/>
          <p:nvPr/>
        </p:nvGrpSpPr>
        <p:grpSpPr>
          <a:xfrm>
            <a:off x="2738433" y="3362459"/>
            <a:ext cx="9464461" cy="758444"/>
            <a:chOff x="2714625" y="1995623"/>
            <a:chExt cx="9464461" cy="75844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5CE26D-E735-4F97-9D0C-EC0F64B301F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7FF3A1F-9B87-405E-987D-477E4218B31F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86E042C-11E8-4A7A-87CB-2A27D58BF7DE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247051-429B-4FD5-AFDA-DA15682CEE27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9" name="Picture 4" descr="Image result for plus icon">
              <a:extLst>
                <a:ext uri="{FF2B5EF4-FFF2-40B4-BE49-F238E27FC236}">
                  <a16:creationId xmlns:a16="http://schemas.microsoft.com/office/drawing/2014/main" id="{105BF8F4-9444-4930-ABE4-F092E2992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5A53B0-9BA8-4F3D-BBDE-FAB1934F14E5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D612C0E-5404-47A5-B809-AC059FE5E22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479F02-43B1-433F-8FB1-CF7C622DC87B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00D3CE9-EA45-4078-9ECD-DC0CCE4CC10F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181421-6607-4FE5-AB35-2F28A99C1D2D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89" name="Picture 4" descr="Image result for plus icon">
              <a:extLst>
                <a:ext uri="{FF2B5EF4-FFF2-40B4-BE49-F238E27FC236}">
                  <a16:creationId xmlns:a16="http://schemas.microsoft.com/office/drawing/2014/main" id="{BF11188D-3B07-42D6-8491-49C0412AD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B34066E3-E2CB-4A40-A422-F57DEC5EA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FC0D6D2-762F-4342-B36D-AE289A5E180E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011EC0-B02E-4278-89D9-7A2B7609C58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E1C905-BFBF-476D-9183-5DAABC2043CD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B18D320-A4E9-4D9B-A3DA-FB232E4EF8C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3A4A25-CB74-48A7-A904-8FA239D7532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0F7697A4-38A3-45CB-A1A7-CB847CD7B7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D751355-4EA6-4AF3-8CAF-0D2A5278309C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0475A0-53A4-46E9-AE14-A46A03364247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AF1CD9-7DE5-405C-BD4D-FEED048A7BA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F13B91-5127-4CBA-8C16-659C949114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FD40015-E7C0-48CE-8B23-153E612B06D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7235645-F392-416E-A01B-9232D1A61840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D2875CE-104F-4647-8B1D-A1CE6533E3E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84FEA87-2EC3-4996-964B-411C67BEF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B768A34-4BC5-498C-92D7-47B6E0E305A0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21969FA-0CDE-484B-90FD-8321EB385F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C7071DD-0595-41E1-ADC0-C924095BC6F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EC6DCC0-5969-4645-AEB1-B23160EBFD7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259E0B9-33BB-4FD0-BDD5-120DC80A0DD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BC737DC-8971-4C5D-870A-6CC68CDF1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59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2C148-B8BA-4677-82FA-271C96519E66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3CE81-0BB0-45FC-A3D1-E66A78325316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44" name="AutoShape 2" descr="Image result for plus icon">
            <a:extLst>
              <a:ext uri="{FF2B5EF4-FFF2-40B4-BE49-F238E27FC236}">
                <a16:creationId xmlns:a16="http://schemas.microsoft.com/office/drawing/2014/main" id="{DD213B45-DA25-4861-A535-652680E97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9991EB-4B2B-4FD7-AD67-A4AC9998A2A4}"/>
              </a:ext>
            </a:extLst>
          </p:cNvPr>
          <p:cNvGrpSpPr/>
          <p:nvPr/>
        </p:nvGrpSpPr>
        <p:grpSpPr>
          <a:xfrm>
            <a:off x="2714625" y="1995623"/>
            <a:ext cx="9411456" cy="758444"/>
            <a:chOff x="2714625" y="1995623"/>
            <a:chExt cx="9411456" cy="75844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F02A51B-B11B-4435-8C03-E8350BFD17FC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85DEB0-8346-4FB8-BB7A-831ABAE180EE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F19D44-8B28-450F-AE11-227266F36EE4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546D2A-6912-4973-AC64-59DEACE840D0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71CD4A-8F09-4B5B-904B-7DBE58B82BCA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92D0F8-552B-4FEB-A6EE-F45B0C07C21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555A2C-2186-453F-91C2-7A990D33B9CC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1FBF1F-8061-498C-AAD0-C8B36F39A628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1889963-1E23-410F-82A7-754780C98CEB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62" name="Picture 4" descr="Image result for plus icon">
              <a:extLst>
                <a:ext uri="{FF2B5EF4-FFF2-40B4-BE49-F238E27FC236}">
                  <a16:creationId xmlns:a16="http://schemas.microsoft.com/office/drawing/2014/main" id="{3F49DD91-2B74-4A8B-AF7D-CC070CBB5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2" descr="Image result for minus sign png">
            <a:extLst>
              <a:ext uri="{FF2B5EF4-FFF2-40B4-BE49-F238E27FC236}">
                <a16:creationId xmlns:a16="http://schemas.microsoft.com/office/drawing/2014/main" id="{E34A6156-5842-4049-B786-0971BBE7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647" y="2435848"/>
            <a:ext cx="257323" cy="2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6549ABE-5C68-48EF-B0AE-C3FF9E2C7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71089"/>
              </p:ext>
            </p:extLst>
          </p:nvPr>
        </p:nvGraphicFramePr>
        <p:xfrm>
          <a:off x="2714624" y="2895902"/>
          <a:ext cx="9464462" cy="742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31">
                  <a:extLst>
                    <a:ext uri="{9D8B030D-6E8A-4147-A177-3AD203B41FA5}">
                      <a16:colId xmlns:a16="http://schemas.microsoft.com/office/drawing/2014/main" val="2326436458"/>
                    </a:ext>
                  </a:extLst>
                </a:gridCol>
                <a:gridCol w="4732231">
                  <a:extLst>
                    <a:ext uri="{9D8B030D-6E8A-4147-A177-3AD203B41FA5}">
                      <a16:colId xmlns:a16="http://schemas.microsoft.com/office/drawing/2014/main" val="2882606433"/>
                    </a:ext>
                  </a:extLst>
                </a:gridCol>
              </a:tblGrid>
              <a:tr h="37594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Month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Number of Candidates Trained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81070"/>
                  </a:ext>
                </a:extLst>
              </a:tr>
              <a:tr h="36695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January to March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265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72071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94E789FA-07DC-416D-91A7-B3CD9A8B8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5056075-15D9-4F8A-AEDC-6E4C48DE5DA5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B691A0-FB35-4467-B5EF-8EF4E0CD46E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8BED65-2E47-4C91-83EA-9F878F412F55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8E954E-CE86-4EF9-BC77-23787E11A20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FECB2E-4BC9-404A-AD6A-D95F28ECC5AD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221990B-596D-4FD8-9DD0-7371B2FEF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63E218-8570-42ED-ADE7-032203140105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3A53393-C42E-4566-A6A6-C7FA6B64BE19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706A0C-0547-4A71-8CAA-0A9425FB0FE9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14EA5-5232-4AE9-85BC-744808E7AD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83D7B85-111F-46EB-BD07-6F574E6677C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AE7CAC4-553E-4FC1-9C78-B6B079F5013A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57DC9E-FACA-417F-8BA5-A17838B98EC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47F8D58-83D5-4453-9C3A-7EE4C48E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6B9C291-341C-449D-8BE9-4D3F885AFBF6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7F40392-C2AE-4BE5-B4AF-CB33185012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649B47C-A742-4252-85D3-42C3D5354C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62AB8D8-CA7A-4117-94CC-F362DEA30017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767BFD3-8172-4180-8A8F-51E970B43362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9C72039-5D2C-4F65-8569-38513A7B8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35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22978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867266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ABD94A4-9A35-4A06-9D1D-A7CA3F908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A064ED2-8AD8-4D8D-A069-47F12D60554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7A36B6-CABD-4F75-8CCA-A3E225A11830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653528-F511-4F00-AC34-2BD796B0A14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9E1F6A6-10E9-4BE3-ADD2-D5B96C34FD6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6218ED-9EC6-45D6-8025-A9D2D23D87A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AFCCF6D-5724-437B-80E8-6502E974B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6014889-8F9D-438A-BF08-399C8A285C95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8BABD5-D0BD-41AE-BA92-5326569A142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EB8544-238E-44E2-923C-9B0EA94834A0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8890C2-7A5C-4C94-BB71-8DF29DC9D695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E43EB6C-56FF-4159-A876-C9D56872B67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48D07F5-AF4A-43AC-BA0D-B804564662D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0005A7-FC2C-42DF-BB94-E7BB16C0CA09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8A00023-D41A-4E78-83C4-8370BD3E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0202CE4-F16C-4D51-B097-37DCDE0A5D09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57136C0-453A-4DD5-A848-FB0585D4B3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10A7B9D-B2E3-4C38-9228-15E83CA991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E05E987A-FD78-4AC6-8051-BD472401B24E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0A189B7-157F-483F-8427-BA735D1DE695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60A18A0-FAD1-4481-BE68-A5D73FED5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93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Krishna Institute of Training	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867266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BS-1231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1C978FE-2E4D-4F7E-9897-A630BB6D4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621E276-F811-4209-B3A2-C0D60854319B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85EE7B-5EE4-4CEE-B0AB-F3ABBD992492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76DA4-4A35-4790-9B16-A393937D812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6C6FC33-8242-463A-933D-1A846EED6B96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22F3EF-6BBC-4D2A-8457-6E6A38F75AB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AAA79F-3E28-429A-9812-0955F17C2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C7551E0-D310-4BFB-8E91-B3521CF6CBD7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545B38-5748-4D8C-A9DA-18066B5C8FA0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B26954-EE05-4D44-A489-74AF5CCED267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B427D5-5158-4208-AB9E-EEA8B7055DCB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EEB9245-804D-4BB4-A207-86408EF5898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26087E7-2FBF-4FED-A1C6-35FED94C41C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BF8086-FC87-416C-BD73-AD9F64B6A0F7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8A3C83B-9DC4-439B-B083-F636222D3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180B7EA-B4E5-471E-9E7A-7EB019A8CE7B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9DFF707-EEA8-4B92-9816-8F9CD7B02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6099B78-ED78-481C-B09D-DB7FABF3A97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595FB00-BE8E-41B1-9FF0-C7385498723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AA5131-8F11-4306-8746-F3233D9F128D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B2EF550-4DA4-4FD1-893A-B776B18BE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092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80186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Bs-1231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Krishna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Krishna Institute of Training	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867266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BS-1231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C8FD67-B25A-426D-A426-FC9D560CA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311922" y="4054214"/>
            <a:ext cx="299140" cy="2422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0AC80-EB31-470D-AB79-E621415F5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5A4C41D-D790-435B-BF51-CBCF7A8BAF8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4DEAA0-435F-438F-88EF-8B8EA8E9AD7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3E7249-079F-49EF-BBF5-04D4E71B1C7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004345E-E00D-41CE-9F9C-000F9B05A16B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AEC9A-2CA5-49B0-A3E5-9AED5C8FBF45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F1120B8-7E6D-4F93-9642-6F3714C42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C8C181A-08D7-4F85-8236-AB9FD6685D4A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75A56D-039D-411A-8CE0-0EC51B9E9235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B4AA4-D295-4A56-B26F-84A6901D5762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FF8EFA-80D8-4046-A563-26923B52095D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2400EE6-A2FE-4ABD-8DD5-D850AE02529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344-81A7-4922-962D-3AF56566857A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D65B32-238A-4C7A-8556-E9129445E3F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6AB2511-A1E1-4554-AE54-861F5CFF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A3432F1-EF7B-4EE0-9BE0-EBA7A04EB5EB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E040A91-8433-48AF-8153-FC73ACBBFB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99B7D53-0E87-4502-9119-E3282581F24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5AF3A374-1BF4-4DE6-9998-5691FA18A1BB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B35DB9-8D36-4EC1-8BC5-86A6A6F3DA92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4C7BA4D-579C-44D1-9359-9BC583EE4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74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04317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NSKFDC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53288" y="5195468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Krishna Institute of Training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55193" y="5156555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82460" y="2666970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1135C6-651D-401C-A1FE-FF0936FFF4CB}"/>
              </a:ext>
            </a:extLst>
          </p:cNvPr>
          <p:cNvSpPr/>
          <p:nvPr/>
        </p:nvSpPr>
        <p:spPr>
          <a:xfrm>
            <a:off x="8636210" y="2647140"/>
            <a:ext cx="2324377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83C6CD8-CFB0-45A5-81F7-B9A68C30E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04CFF1A-70AB-4B1F-BDB4-38B9A63FDC5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75FECC-ACFE-4472-A357-0F3A7AF9392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4FB9E0-A282-4220-949F-DBD19DEED666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E60D2B-6C64-4A22-B41A-73D9CC6AF3BF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F773B8-7DDB-4258-A461-CBEDA75848F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38D6A659-CA58-436A-A0A7-0BBBFCD79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A6F0543-E6CD-40B2-99E6-40CB1AAF04A7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B29287-DB60-4E77-AA79-812CB6C0DCA4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C47761-80E2-425F-A44A-CF1286F2AB2C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875939-1915-4145-82F1-3360BB5958A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CC186E7-EFC3-4D90-9977-1CAA97BA994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9BDB6314-8355-4F56-98E5-2A9F97111F3C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A46A0B-D643-49BE-B8CB-24A6E1562AC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69328B6-D70C-4BE6-AD50-AF89B7145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F28A231-58FA-4F1B-A5E7-728A584AF9F1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20E2D62-C754-4B3D-94F5-896CC82987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BA73802-AD29-4A09-AA1F-C71E56A1325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2991D591-B5AE-4B16-AC3A-C28CA4140339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39E53-A514-4152-815A-2A140E6E734F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B4E242D-F655-4536-A0E1-B90DDA239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31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2540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NSDC-123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/>
                        <a:t>Krisna</a:t>
                      </a:r>
                      <a:r>
                        <a:rPr lang="en-IN" sz="1300" b="0" dirty="0"/>
                        <a:t>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hlinkClick r:id="rId3"/>
                        </a:rPr>
                        <a:t>Krishna@gmail.com</a:t>
                      </a:r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Abc123xyz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23-03-2018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44854" y="5123953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Krishna Institute of Training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80751" y="5104443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82460" y="2666970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1135C6-651D-401C-A1FE-FF0936FFF4CB}"/>
              </a:ext>
            </a:extLst>
          </p:cNvPr>
          <p:cNvSpPr/>
          <p:nvPr/>
        </p:nvSpPr>
        <p:spPr>
          <a:xfrm>
            <a:off x="8636210" y="2647140"/>
            <a:ext cx="2324377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7B6363-A570-42D7-AA7F-A537F1D49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1F8D42-6A74-410D-AEA7-39AE9CE1CEF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D2DAAE-FDED-4E5D-909E-03759A09175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AD9CF1-959F-4BF4-8F8E-89C7FE9B2BB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243D25A-8DE1-423F-BB98-D1435F782B0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15815-0EF6-42E5-B174-EB1C7986469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8E111E-5F6E-4A52-BE90-B6BCAA524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903A062-126E-4126-A519-2D07FF45A1CF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5CFA2C-E3B9-4F6A-81FB-BFA3E78973E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31D35F-F7C5-44B9-B36B-3B9C144B322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EB36D8-316A-4A5A-93A3-F26843E035E9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C70AA3-0297-499F-A731-DDD2E08CC3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46FEBF72-63F0-487E-8457-46D15C563EC1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AC6179-F12B-4178-9859-A13686F0593C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50B7EAB-382D-4CB8-9EE2-B491EF805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191C1D1-1479-400F-8D27-607820188B51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A7609FC-03A4-494E-8590-B9B1FEF62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35AB38E-8CED-47FE-BB2F-83FA10ADAC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42E92ABD-F303-4B5D-88F3-BA2C0C8777A0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DE5C29-8FE2-4315-82D6-47FE5363908E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2C1BB5E-BA28-430C-B7C0-EF33A56FD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32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32EED-4576-4A54-A14E-7919B1D478D2}"/>
              </a:ext>
            </a:extLst>
          </p:cNvPr>
          <p:cNvSpPr txBox="1"/>
          <p:nvPr/>
        </p:nvSpPr>
        <p:spPr>
          <a:xfrm>
            <a:off x="4742012" y="217659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185087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542546" y="5990978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7715132" y="6058474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9366384" y="6052099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8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Report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1383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Report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63384"/>
              </p:ext>
            </p:extLst>
          </p:nvPr>
        </p:nvGraphicFramePr>
        <p:xfrm>
          <a:off x="2890700" y="5763450"/>
          <a:ext cx="8682175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435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Report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Report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96D36ED-7AFF-4163-958D-13B022F42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64" y="6322080"/>
            <a:ext cx="123825" cy="1714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699A24B-3E1F-4A7D-9238-FF28AD9EA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9044E58-0878-4D4A-BCA9-7578F62745B4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5EBF7E-17B4-4D2C-8247-09276CE949A6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87B399-04FD-47C9-9B0C-C7050D38499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B84F2-71E0-49B3-B6C3-96FDF5707285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25001E-58EE-474D-A3AD-2E45BB22531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A73A859-2787-4346-964C-336F19AD9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FA5649-D1A9-4516-9AAE-73C4C365E51C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D97621-E39C-4B70-BB45-1BB6316E543A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AC01A03-75EB-4A0B-97D4-D6953156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A1EEF0E-B0B7-4928-A920-4CE7D06D504C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FB5732-B2F0-4E6B-B1D5-9F452BCCC03C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D351E3-B7AE-42FD-A1CA-2D6263C8178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58FC9C-EAED-459C-9B91-536958725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D8D36B-206C-4BE0-B57F-D858EAD79ED7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52C5529-5F20-43F7-A136-C79B84FC331A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B2C913D-7921-48E9-B5CA-25EFB78164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A86EF0E-C852-4532-BD6C-EB01F4E5139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0ADC57-B352-46B2-9863-B89669CCF0F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13CE995-C42A-494E-903E-64F2A8AC6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4AE2F3-7496-45DC-B030-F70F99CA37A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84D2D63-7D13-47FF-A1A8-A4A3B3A63D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0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Report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66092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Report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05599"/>
              </p:ext>
            </p:extLst>
          </p:nvPr>
        </p:nvGraphicFramePr>
        <p:xfrm>
          <a:off x="2890700" y="5763450"/>
          <a:ext cx="8682175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435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Report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Report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96D36ED-7AFF-4163-958D-13B022F42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64" y="6322080"/>
            <a:ext cx="123825" cy="1714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337E2E-8BA4-4AC1-ADEE-578CAFFC6BA6}"/>
              </a:ext>
            </a:extLst>
          </p:cNvPr>
          <p:cNvCxnSpPr/>
          <p:nvPr/>
        </p:nvCxnSpPr>
        <p:spPr>
          <a:xfrm>
            <a:off x="3066120" y="3643294"/>
            <a:ext cx="30680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4BCDD-E044-40FD-9421-4DE4848D4C2B}"/>
              </a:ext>
            </a:extLst>
          </p:cNvPr>
          <p:cNvSpPr/>
          <p:nvPr/>
        </p:nvSpPr>
        <p:spPr>
          <a:xfrm>
            <a:off x="3066120" y="2550752"/>
            <a:ext cx="3020428" cy="1274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C69757-42CA-4A9A-9280-C921293EA641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443124-AEF1-49C1-A06C-786FD4F59904}"/>
              </a:ext>
            </a:extLst>
          </p:cNvPr>
          <p:cNvCxnSpPr>
            <a:cxnSpLocks/>
          </p:cNvCxnSpPr>
          <p:nvPr/>
        </p:nvCxnSpPr>
        <p:spPr>
          <a:xfrm>
            <a:off x="3066120" y="3007911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3ACDDB-AE7D-4E4F-A3AD-B0B92CF68829}"/>
              </a:ext>
            </a:extLst>
          </p:cNvPr>
          <p:cNvCxnSpPr>
            <a:cxnSpLocks/>
          </p:cNvCxnSpPr>
          <p:nvPr/>
        </p:nvCxnSpPr>
        <p:spPr>
          <a:xfrm>
            <a:off x="3066120" y="3262008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7A9D865-42D9-4D7D-B7FD-469DF0FBC042}"/>
              </a:ext>
            </a:extLst>
          </p:cNvPr>
          <p:cNvSpPr txBox="1"/>
          <p:nvPr/>
        </p:nvSpPr>
        <p:spPr>
          <a:xfrm>
            <a:off x="3107472" y="2499100"/>
            <a:ext cx="2041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EF5FDF-4E13-4E0A-9322-6CEB144DAA7F}"/>
              </a:ext>
            </a:extLst>
          </p:cNvPr>
          <p:cNvSpPr txBox="1"/>
          <p:nvPr/>
        </p:nvSpPr>
        <p:spPr>
          <a:xfrm>
            <a:off x="3113770" y="2725333"/>
            <a:ext cx="16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458966-8F43-4C4A-A1C2-AF21EEA2A012}"/>
              </a:ext>
            </a:extLst>
          </p:cNvPr>
          <p:cNvSpPr txBox="1"/>
          <p:nvPr/>
        </p:nvSpPr>
        <p:spPr>
          <a:xfrm>
            <a:off x="3107472" y="2980529"/>
            <a:ext cx="2090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593112-6377-4EAE-84CD-611D0F45463C}"/>
              </a:ext>
            </a:extLst>
          </p:cNvPr>
          <p:cNvSpPr txBox="1"/>
          <p:nvPr/>
        </p:nvSpPr>
        <p:spPr>
          <a:xfrm>
            <a:off x="3107472" y="3235196"/>
            <a:ext cx="191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SDMS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03D4DB-70FB-4436-8BF2-EEBF29E3D66E}"/>
              </a:ext>
            </a:extLst>
          </p:cNvPr>
          <p:cNvCxnSpPr>
            <a:cxnSpLocks/>
          </p:cNvCxnSpPr>
          <p:nvPr/>
        </p:nvCxnSpPr>
        <p:spPr>
          <a:xfrm>
            <a:off x="3062104" y="3534725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5DA90A-5329-458C-B856-3ED86DB53A4E}"/>
              </a:ext>
            </a:extLst>
          </p:cNvPr>
          <p:cNvSpPr txBox="1"/>
          <p:nvPr/>
        </p:nvSpPr>
        <p:spPr>
          <a:xfrm>
            <a:off x="3107472" y="3529148"/>
            <a:ext cx="287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Minutes of Selection Committee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FC40D95-6A68-49F9-BCF2-83ADE269C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97EB79D-1E6B-4837-ADBD-A0598445FAA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C2EDF0E-FE16-4E46-A2DC-559C80130C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9B40F4-E187-4E60-AA57-B5A83A64FB3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781DAB-83FC-445F-83DD-08D273A4CA30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2B97DD-ADF4-4580-B182-5E34924B20A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5466AF0C-5D60-4AC7-8562-3ECB9C1AD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B68F7F-5B3C-44C6-840F-B1932697926E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67DC8FA-E803-4344-A1A6-8A41F9E0622E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48F09C5-507E-4E47-872E-8631E10B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7CB964E-A438-4289-974F-893066CE004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8CA486-665F-4DC4-9DA1-E66FB84E252D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08D04C8-F2E4-4D00-9B3F-A617FB0F429F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72C4C7-935E-4B2E-99E1-6FEB2CF5C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C121CE-99C8-48D5-9287-166893324CDA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EA048CF-8598-4C55-A03D-6CD4865FB275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75D9A09-AB48-4448-B21F-9A67B8CDBD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8B1247-B24D-413A-BF01-8DBF2F9537F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302F089-6808-42E0-9057-72BBB3F6862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B7575DC-F640-4BF0-AC32-D7EEFD83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B42A1D-F425-4C99-BA57-86B32D487CB7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08C522F6-66D3-44F1-B046-51B88C7C69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2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Report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190374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Report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65844"/>
              </p:ext>
            </p:extLst>
          </p:nvPr>
        </p:nvGraphicFramePr>
        <p:xfrm>
          <a:off x="2890700" y="5763450"/>
          <a:ext cx="8682175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435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Report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Report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96D36ED-7AFF-4163-958D-13B022F42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64" y="6322080"/>
            <a:ext cx="123825" cy="171450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63FC0CD-C175-4ACE-B7C2-5482A781BAB6}"/>
              </a:ext>
            </a:extLst>
          </p:cNvPr>
          <p:cNvSpPr/>
          <p:nvPr/>
        </p:nvSpPr>
        <p:spPr>
          <a:xfrm>
            <a:off x="6392489" y="2096705"/>
            <a:ext cx="198149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53DCEDD-A435-4B38-A11F-81C310C59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02B1605-F90E-43EE-984D-D6BD18EB0D2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00DBAE-FE37-4C0E-A1BC-6EED7DF285FD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0BA1D2-FF5F-4AEB-B246-81B90B0F381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6B505C6-A2D5-410F-9835-BE078F82980C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87C7866-EA66-473E-AD46-45CA2F7C800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C166125D-A2F6-408E-8EDF-D6EC14213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723AED-8E61-4D83-AAED-DB9147679B4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B5D862-5DC0-4E7C-9ECF-45D22FDDB373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5696ADE-D5CC-4300-89DD-D55E43B36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053AB61-AAFD-41D6-A16F-4850BD78E66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FC4173-B749-4481-8F8D-318E1962866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5BD408F-D00A-4EF3-ACC8-8DD24E3706D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132427A-1CF7-4910-B092-81EB71C7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38F035-CEF4-4A09-95E0-F964BF11E1C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5641A07-AACE-490A-9A58-7DC357F8707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BCF790B-2D0A-4A23-9CB6-B62B59D9D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09500E6-D1EE-4A71-B96F-0CE0E2700E11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29B44CC-0D7A-4B17-AA83-B0A69367D402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CBF518A-5100-41DB-BBA4-3E1B62FE7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10774A1-33FE-4E7D-82EC-18A4DC6A28E6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139BAD6A-231F-478E-8288-A47B9069D8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4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58495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7231787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342569B-E8A9-4AD4-8280-EC86AEDFB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08188"/>
              </p:ext>
            </p:extLst>
          </p:nvPr>
        </p:nvGraphicFramePr>
        <p:xfrm>
          <a:off x="2890700" y="5750750"/>
          <a:ext cx="8866028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75" name="Picture 74">
            <a:extLst>
              <a:ext uri="{FF2B5EF4-FFF2-40B4-BE49-F238E27FC236}">
                <a16:creationId xmlns:a16="http://schemas.microsoft.com/office/drawing/2014/main" id="{9351A79C-B100-41ED-8B24-5D20F61890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6222659"/>
            <a:ext cx="299140" cy="242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75E5645-BFF9-4DC8-B588-014EE6CAC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96E7B0F4-F6CB-4860-8E7E-92D3B30F7E0F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2AD9ED-ABFA-46FE-B979-E1EA2F17F9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43D3128-6022-4BB1-8FAF-723308432A6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E6103CE-DB1A-44DA-ABFC-1C67EBB4D3A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2B3C5B-AAFA-462D-84FD-57C41D17BF2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7ACA2AC-770A-47B0-8BAC-C0E5B7AE6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0A69A7-E1FA-47BA-88A0-3282A0043AD4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61F377-F1C1-4F81-AA8E-D925362D5CD1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08B7941-A9E2-4C6A-8D51-E9F5E439F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3D323DB-5485-4819-B4FE-01357251AC0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A00833-6919-4DC9-95BD-473F98FDC202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5D451B-C649-447C-8BDE-FCF42DBB4B2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FA60EBF-6671-4BEF-A687-948150787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8F463F-C2F2-4EB8-80F6-ECEE083A9B8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7737454-9372-4E26-AC0C-06BA535F42D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AFBA7E6-2F3B-496F-8678-671242F2D0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8E3F135-C860-4757-BB4C-7089E4369FC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8100D59-5A77-4BC2-AE74-B3F6D8B0AB26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29477C8-6AB5-4CA4-B665-894D77CC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2722C6-FBBF-4051-8DDD-119CBD901CA0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C9DEA676-DA99-4CB0-BE9C-9CAB188F86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2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81478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7231787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39633" y="2234546"/>
            <a:ext cx="163269" cy="16326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981F955-5253-4F0C-B36D-ED3B61443049}"/>
              </a:ext>
            </a:extLst>
          </p:cNvPr>
          <p:cNvSpPr/>
          <p:nvPr/>
        </p:nvSpPr>
        <p:spPr>
          <a:xfrm>
            <a:off x="3066119" y="2550751"/>
            <a:ext cx="3436783" cy="1536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00D52A-76D7-45B7-83F8-5716535822EA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65E8266-A7E6-4C32-AA17-13C66532C5E4}"/>
              </a:ext>
            </a:extLst>
          </p:cNvPr>
          <p:cNvSpPr txBox="1"/>
          <p:nvPr/>
        </p:nvSpPr>
        <p:spPr>
          <a:xfrm>
            <a:off x="3120171" y="2579528"/>
            <a:ext cx="204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D12FC8-66C6-4636-8C6A-96F98F97AF6C}"/>
              </a:ext>
            </a:extLst>
          </p:cNvPr>
          <p:cNvSpPr txBox="1"/>
          <p:nvPr/>
        </p:nvSpPr>
        <p:spPr>
          <a:xfrm>
            <a:off x="3126469" y="2805762"/>
            <a:ext cx="283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Signed Minutes of Selection Committee Committee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85E4D1-F24A-4176-8873-035F944C8ABC}"/>
              </a:ext>
            </a:extLst>
          </p:cNvPr>
          <p:cNvSpPr txBox="1"/>
          <p:nvPr/>
        </p:nvSpPr>
        <p:spPr>
          <a:xfrm>
            <a:off x="3120171" y="3060957"/>
            <a:ext cx="2090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3C12DC-649E-484D-99AD-C4C9EB7CB98A}"/>
              </a:ext>
            </a:extLst>
          </p:cNvPr>
          <p:cNvSpPr txBox="1"/>
          <p:nvPr/>
        </p:nvSpPr>
        <p:spPr>
          <a:xfrm>
            <a:off x="3120171" y="3315624"/>
            <a:ext cx="1915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 Data Sheet for SDMS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F696F5-254D-48A1-B047-E1F9D9F64C2F}"/>
              </a:ext>
            </a:extLst>
          </p:cNvPr>
          <p:cNvSpPr txBox="1"/>
          <p:nvPr/>
        </p:nvSpPr>
        <p:spPr>
          <a:xfrm>
            <a:off x="3152254" y="3576312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A2FE5-81FE-46C2-83B7-3AD4D66592A5}"/>
              </a:ext>
            </a:extLst>
          </p:cNvPr>
          <p:cNvCxnSpPr>
            <a:cxnSpLocks/>
          </p:cNvCxnSpPr>
          <p:nvPr/>
        </p:nvCxnSpPr>
        <p:spPr>
          <a:xfrm>
            <a:off x="3066119" y="306025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68A5E92-2683-4330-9CC9-5748E70BDE1A}"/>
              </a:ext>
            </a:extLst>
          </p:cNvPr>
          <p:cNvCxnSpPr>
            <a:cxnSpLocks/>
          </p:cNvCxnSpPr>
          <p:nvPr/>
        </p:nvCxnSpPr>
        <p:spPr>
          <a:xfrm>
            <a:off x="3066120" y="3312958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E5F17D-0955-4C1F-9503-E5372225AA9E}"/>
              </a:ext>
            </a:extLst>
          </p:cNvPr>
          <p:cNvCxnSpPr>
            <a:cxnSpLocks/>
          </p:cNvCxnSpPr>
          <p:nvPr/>
        </p:nvCxnSpPr>
        <p:spPr>
          <a:xfrm>
            <a:off x="3066120" y="3573750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342569B-E8A9-4AD4-8280-EC86AEDFB0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90700" y="5750750"/>
          <a:ext cx="8866028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75" name="Picture 74">
            <a:extLst>
              <a:ext uri="{FF2B5EF4-FFF2-40B4-BE49-F238E27FC236}">
                <a16:creationId xmlns:a16="http://schemas.microsoft.com/office/drawing/2014/main" id="{9351A79C-B100-41ED-8B24-5D20F61890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6222659"/>
            <a:ext cx="299140" cy="242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CDE62B-1094-41FC-874E-A930B617ED9D}"/>
              </a:ext>
            </a:extLst>
          </p:cNvPr>
          <p:cNvCxnSpPr>
            <a:cxnSpLocks/>
          </p:cNvCxnSpPr>
          <p:nvPr/>
        </p:nvCxnSpPr>
        <p:spPr>
          <a:xfrm>
            <a:off x="3066119" y="3807144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5ADD84-C2D8-42D6-8ECF-248810278E82}"/>
              </a:ext>
            </a:extLst>
          </p:cNvPr>
          <p:cNvSpPr txBox="1"/>
          <p:nvPr/>
        </p:nvSpPr>
        <p:spPr>
          <a:xfrm>
            <a:off x="3141787" y="3807918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280D865-2918-4E67-8F1B-270CB88B7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80B0193-EA2A-4E51-B66C-814666409D0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C99BFBC-506D-4B0B-870B-6473BF375709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502E1F-125A-4432-A49B-EA78BD1D821A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B24FE1-41DE-486D-85CD-34942779541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D8AC62-6D73-4873-815A-A27A5CCB50C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A7464C6D-D4D3-4234-BE39-F5333F93B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1006D5A-2EC1-4E10-A361-BA94A0214B45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886B03-4810-4DBF-A99D-9A4462701CEB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2CA283C-E9DE-4846-A677-326A461A5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21093CC-DBC2-4C1A-84A5-9E07966312C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809455-CA91-48C0-BE77-8827206928A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B1CC8C8-1946-44F5-B300-31188EB41BF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7E3A262-2FD8-4B8B-A126-0957889E8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833A93-1FD8-4ACC-8E6D-1F47775FEE4E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DC64B0C-A3E1-4D8B-BDD3-45B5D1F157F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E2098D75-CA11-4C2B-B564-799085B8C6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4F63F7C-7161-4026-94F0-9572DEE65B7C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DCD302E-8982-486E-8271-0295943CE6D3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CAAA54D1-AC84-448B-A9DE-1E3C31AA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4E64DB-AC89-460B-9E0E-A77F760951A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3F4E970-BE96-4EC7-B5D9-666A67AC28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6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82469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12263"/>
              </p:ext>
            </p:extLst>
          </p:nvPr>
        </p:nvGraphicFramePr>
        <p:xfrm>
          <a:off x="2890700" y="5763450"/>
          <a:ext cx="8866028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867266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9811599" y="2088518"/>
            <a:ext cx="973247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45A5B-56F0-4A45-8599-8189889D1C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6235359"/>
            <a:ext cx="299140" cy="242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78DD2E22-7F6A-475C-B1BF-69E5B2B081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4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Batch Report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890700" y="1950964"/>
            <a:ext cx="9270711" cy="2840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Report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90700" y="5763450"/>
          <a:ext cx="8866028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6726027" y="4364289"/>
            <a:ext cx="1794565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768602" y="1392371"/>
            <a:ext cx="2283709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Batch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45A5B-56F0-4A45-8599-8189889D1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6235359"/>
            <a:ext cx="299140" cy="242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1011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7467459-E100-4497-9BE4-013D7167C0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60041" y="1531514"/>
            <a:ext cx="163269" cy="163269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E35AD9-CB0B-46AB-B49D-C289B57C90A1}"/>
              </a:ext>
            </a:extLst>
          </p:cNvPr>
          <p:cNvSpPr/>
          <p:nvPr/>
        </p:nvSpPr>
        <p:spPr>
          <a:xfrm>
            <a:off x="3072955" y="2087250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1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77981F8-5680-44A0-B171-C830B005E2B1}"/>
              </a:ext>
            </a:extLst>
          </p:cNvPr>
          <p:cNvSpPr/>
          <p:nvPr/>
        </p:nvSpPr>
        <p:spPr>
          <a:xfrm>
            <a:off x="5617720" y="2125823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DC8391F-50E5-4784-AB3B-067CB4EBDEE8}"/>
              </a:ext>
            </a:extLst>
          </p:cNvPr>
          <p:cNvSpPr/>
          <p:nvPr/>
        </p:nvSpPr>
        <p:spPr>
          <a:xfrm>
            <a:off x="3072955" y="2542196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334E05E-7DA2-4A69-A407-00CE435E8541}"/>
              </a:ext>
            </a:extLst>
          </p:cNvPr>
          <p:cNvSpPr/>
          <p:nvPr/>
        </p:nvSpPr>
        <p:spPr>
          <a:xfrm>
            <a:off x="3072955" y="3013399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3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793318A-D168-404F-86A5-135DCAC71BCC}"/>
              </a:ext>
            </a:extLst>
          </p:cNvPr>
          <p:cNvSpPr/>
          <p:nvPr/>
        </p:nvSpPr>
        <p:spPr>
          <a:xfrm>
            <a:off x="3072952" y="3510692"/>
            <a:ext cx="2283709" cy="33915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4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31FA58A-4A56-4E71-8EE2-2716D4CE1B9A}"/>
              </a:ext>
            </a:extLst>
          </p:cNvPr>
          <p:cNvSpPr/>
          <p:nvPr/>
        </p:nvSpPr>
        <p:spPr>
          <a:xfrm>
            <a:off x="3072953" y="4025133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5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2E6000F-CB55-484D-8BEE-ABC3E5FC45F0}"/>
              </a:ext>
            </a:extLst>
          </p:cNvPr>
          <p:cNvSpPr/>
          <p:nvPr/>
        </p:nvSpPr>
        <p:spPr>
          <a:xfrm>
            <a:off x="5610462" y="2597533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6024CE8-6CE1-47A7-B3EC-30502FD09CDE}"/>
              </a:ext>
            </a:extLst>
          </p:cNvPr>
          <p:cNvSpPr/>
          <p:nvPr/>
        </p:nvSpPr>
        <p:spPr>
          <a:xfrm>
            <a:off x="5617719" y="3053184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AAB141F-3359-46E5-B4F9-4120B7144186}"/>
              </a:ext>
            </a:extLst>
          </p:cNvPr>
          <p:cNvSpPr/>
          <p:nvPr/>
        </p:nvSpPr>
        <p:spPr>
          <a:xfrm>
            <a:off x="5610462" y="3508835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D4103CC-ED65-4A4A-A04D-2E61DCF8885B}"/>
              </a:ext>
            </a:extLst>
          </p:cNvPr>
          <p:cNvSpPr/>
          <p:nvPr/>
        </p:nvSpPr>
        <p:spPr>
          <a:xfrm>
            <a:off x="5605629" y="4004226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E02CD-7BBB-4163-88DD-2F7AAE49E1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8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4407</TotalTime>
  <Words>1393</Words>
  <Application>Microsoft Office PowerPoint</Application>
  <PresentationFormat>Custom</PresentationFormat>
  <Paragraphs>479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kapoor</dc:creator>
  <cp:lastModifiedBy>prateek kapoor</cp:lastModifiedBy>
  <cp:revision>317</cp:revision>
  <dcterms:created xsi:type="dcterms:W3CDTF">2018-04-10T06:27:35Z</dcterms:created>
  <dcterms:modified xsi:type="dcterms:W3CDTF">2018-06-18T10:53:41Z</dcterms:modified>
</cp:coreProperties>
</file>