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5B7F9"/>
    <a:srgbClr val="F8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53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0B23-8AE4-4464-AAA7-1BD6797855D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6659-C6F4-4240-AF64-951851D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6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0B23-8AE4-4464-AAA7-1BD6797855D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6659-C6F4-4240-AF64-951851D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0B23-8AE4-4464-AAA7-1BD6797855D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6659-C6F4-4240-AF64-951851D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8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0B23-8AE4-4464-AAA7-1BD6797855D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6659-C6F4-4240-AF64-951851D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0B23-8AE4-4464-AAA7-1BD6797855D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6659-C6F4-4240-AF64-951851D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0B23-8AE4-4464-AAA7-1BD6797855D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6659-C6F4-4240-AF64-951851D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0B23-8AE4-4464-AAA7-1BD6797855D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6659-C6F4-4240-AF64-951851D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0B23-8AE4-4464-AAA7-1BD6797855D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6659-C6F4-4240-AF64-951851D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0B23-8AE4-4464-AAA7-1BD6797855D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6659-C6F4-4240-AF64-951851D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6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0B23-8AE4-4464-AAA7-1BD6797855D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6659-C6F4-4240-AF64-951851D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0B23-8AE4-4464-AAA7-1BD6797855D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6659-C6F4-4240-AF64-951851D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0B23-8AE4-4464-AAA7-1BD6797855D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6659-C6F4-4240-AF64-951851D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2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FE096AC-2AA1-4370-BCF4-DB9F8C8A6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27" y="3787316"/>
            <a:ext cx="2896090" cy="1553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47EAE9-BD08-4289-825B-C84CCC3AE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17" y="3414486"/>
            <a:ext cx="3178669" cy="32137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3EA1D7-BED9-47C0-B4A3-385C4C10F822}"/>
              </a:ext>
            </a:extLst>
          </p:cNvPr>
          <p:cNvSpPr txBox="1"/>
          <p:nvPr/>
        </p:nvSpPr>
        <p:spPr>
          <a:xfrm>
            <a:off x="1991445" y="5814598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SKILL INDIA APP | FUTURE SCOPE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9A385-ADD5-482B-BBF3-DB2E765B7E33}"/>
              </a:ext>
            </a:extLst>
          </p:cNvPr>
          <p:cNvSpPr/>
          <p:nvPr/>
        </p:nvSpPr>
        <p:spPr>
          <a:xfrm>
            <a:off x="3643405" y="98942"/>
            <a:ext cx="1616823" cy="14342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/>
              <a:t>Local user can have better readability by</a:t>
            </a:r>
          </a:p>
          <a:p>
            <a:pPr algn="ctr"/>
            <a:r>
              <a:rPr lang="en-US" sz="900" b="1" dirty="0"/>
              <a:t>MULTILINGUAL Feature</a:t>
            </a:r>
            <a:br>
              <a:rPr lang="en-US" sz="900" b="1" dirty="0"/>
            </a:br>
            <a:endParaRPr lang="en-US" sz="9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9B248D-F8FF-48DF-9DF7-04672C9D42A3}"/>
              </a:ext>
            </a:extLst>
          </p:cNvPr>
          <p:cNvSpPr/>
          <p:nvPr/>
        </p:nvSpPr>
        <p:spPr>
          <a:xfrm>
            <a:off x="5378317" y="98942"/>
            <a:ext cx="1616823" cy="14342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Training Partner can have PERSONALIZED HOMEPAGE for Monitoring their application status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CA586D-96E5-406E-A15B-D92AC2C03C68}"/>
              </a:ext>
            </a:extLst>
          </p:cNvPr>
          <p:cNvSpPr/>
          <p:nvPr/>
        </p:nvSpPr>
        <p:spPr>
          <a:xfrm>
            <a:off x="173580" y="4950686"/>
            <a:ext cx="1616823" cy="1434248"/>
          </a:xfrm>
          <a:prstGeom prst="ellipse">
            <a:avLst/>
          </a:prstGeom>
          <a:solidFill>
            <a:srgbClr val="55B7F9"/>
          </a:solidFill>
          <a:ln>
            <a:solidFill>
              <a:srgbClr val="55B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MOBILE APPLICATION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For notifying users for latest news and events update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9D1A77-A54F-47B3-92CE-0DC650E64A47}"/>
              </a:ext>
            </a:extLst>
          </p:cNvPr>
          <p:cNvSpPr/>
          <p:nvPr/>
        </p:nvSpPr>
        <p:spPr>
          <a:xfrm>
            <a:off x="173580" y="3333439"/>
            <a:ext cx="1616824" cy="1434248"/>
          </a:xfrm>
          <a:prstGeom prst="ellipse">
            <a:avLst/>
          </a:prstGeom>
          <a:solidFill>
            <a:srgbClr val="F83A5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/>
              <a:t>ONLINE ACCREDIATION &amp; RENEWAL</a:t>
            </a:r>
          </a:p>
          <a:p>
            <a:pPr algn="ctr"/>
            <a:r>
              <a:rPr lang="en-US" sz="900" b="1" dirty="0"/>
              <a:t>PROCESS</a:t>
            </a:r>
          </a:p>
          <a:p>
            <a:pPr algn="ctr"/>
            <a:r>
              <a:rPr lang="en-US" sz="900" b="1" dirty="0"/>
              <a:t>of training centers</a:t>
            </a:r>
          </a:p>
          <a:p>
            <a:pPr algn="ctr"/>
            <a:endParaRPr lang="en-US" sz="9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FC0A5D-AE15-4171-B0FF-2A15EFA60434}"/>
              </a:ext>
            </a:extLst>
          </p:cNvPr>
          <p:cNvSpPr/>
          <p:nvPr/>
        </p:nvSpPr>
        <p:spPr>
          <a:xfrm>
            <a:off x="1908493" y="1739364"/>
            <a:ext cx="1616824" cy="143424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/>
              <a:t>INTEGRATING THE DESKTOP ASSESSMENT OF TP in the application.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62D6A4-90DE-4356-BCFC-47A34D423FB2}"/>
              </a:ext>
            </a:extLst>
          </p:cNvPr>
          <p:cNvSpPr/>
          <p:nvPr/>
        </p:nvSpPr>
        <p:spPr>
          <a:xfrm>
            <a:off x="3643405" y="1739364"/>
            <a:ext cx="1616824" cy="14342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SEGREGATION of students FOR WORLD’s COMPETITION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on different levels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CBA7BB-57AE-4417-B92E-C8CFF1E55614}"/>
              </a:ext>
            </a:extLst>
          </p:cNvPr>
          <p:cNvSpPr/>
          <p:nvPr/>
        </p:nvSpPr>
        <p:spPr>
          <a:xfrm>
            <a:off x="173580" y="1716191"/>
            <a:ext cx="1616824" cy="1434249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CSR Funds can be closely monitored.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</a:rPr>
              <a:t>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</a:rPr>
              <a:t>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</a:rPr>
              <a:t>Used at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88AAC4-F855-4B38-B824-D666A63B927A}"/>
              </a:ext>
            </a:extLst>
          </p:cNvPr>
          <p:cNvSpPr/>
          <p:nvPr/>
        </p:nvSpPr>
        <p:spPr>
          <a:xfrm>
            <a:off x="1908493" y="98942"/>
            <a:ext cx="1616823" cy="14342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ONLINE TRAINING SESSIONS can be integrated with National Informatics Center(NIC)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488F4F-0694-4F56-890B-34C3907547EA}"/>
              </a:ext>
            </a:extLst>
          </p:cNvPr>
          <p:cNvSpPr/>
          <p:nvPr/>
        </p:nvSpPr>
        <p:spPr>
          <a:xfrm>
            <a:off x="173580" y="98943"/>
            <a:ext cx="1616824" cy="143424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/>
              <a:t>Existing training partner can  REGISTER ONLINE FOR NEW QUALIFICATION PACKS by existing training partner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A41E3A-08DA-4221-9321-CF50704CC706}"/>
              </a:ext>
            </a:extLst>
          </p:cNvPr>
          <p:cNvSpPr/>
          <p:nvPr/>
        </p:nvSpPr>
        <p:spPr>
          <a:xfrm>
            <a:off x="1908492" y="3333439"/>
            <a:ext cx="1616824" cy="14342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/>
              <a:t>MONITORING Sector Skill Councils</a:t>
            </a:r>
          </a:p>
        </p:txBody>
      </p:sp>
    </p:spTree>
    <p:extLst>
      <p:ext uri="{BB962C8B-B14F-4D97-AF65-F5344CB8AC3E}">
        <p14:creationId xmlns:p14="http://schemas.microsoft.com/office/powerpoint/2010/main" val="384419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106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Chaudhary</dc:creator>
  <cp:lastModifiedBy>Priyanka Chaudhary</cp:lastModifiedBy>
  <cp:revision>40</cp:revision>
  <dcterms:created xsi:type="dcterms:W3CDTF">2018-03-23T08:49:23Z</dcterms:created>
  <dcterms:modified xsi:type="dcterms:W3CDTF">2018-03-23T12:01:49Z</dcterms:modified>
</cp:coreProperties>
</file>