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B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DF6066-4496-4335-997C-26E48380B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14272C-F63F-4E31-B24C-02AC50EBA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02103D-041A-4473-AB2A-36B4FBE4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58DA-A423-4411-B2C8-210348EF1C0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6DA516-CD55-4555-9E01-0D7CD4D0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A023F2-8F0C-402D-9FB2-0B69C652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FD43-FCB8-4976-B44B-E72A73C0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5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4DE3EE-AA5D-4C11-A04F-FC97B7F3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1D8C1C0-EBF5-479A-A1D9-F14418582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0510D2-DC24-43AE-ACA3-7FE4ECD7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58DA-A423-4411-B2C8-210348EF1C0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6F5012-A2B1-42E5-8764-98843C14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BF0F17-1975-4599-8EFD-66C2F6BC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FD43-FCB8-4976-B44B-E72A73C0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5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081D251-1D2E-4E95-9099-F5644E97E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142786C-EB4F-4B57-A780-D5D6C00DB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9609F0-05A7-435C-BA05-3028C18A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58DA-A423-4411-B2C8-210348EF1C0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DBC16A-779D-42E3-B598-7496E121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B9606A-4934-4406-B583-6A8122BD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FD43-FCB8-4976-B44B-E72A73C0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7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884A69-A02B-487C-84AC-210B2AF0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83CFE6-96EE-4F51-8DC5-191E0C7E1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BC7E39-F9DF-4806-81F2-6A781192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58DA-A423-4411-B2C8-210348EF1C0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72C11F-E471-4288-9608-3EBB23EA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685519-B365-4966-B9F6-2E286D00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FD43-FCB8-4976-B44B-E72A73C0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1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74AF2B-A67D-451C-813D-E1412364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F2FC1DE-BB6F-4D77-8115-EA7D7453E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BC13F3-DF2F-4809-81D1-6A82BD31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58DA-A423-4411-B2C8-210348EF1C0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3D2BCE-C5A8-4F32-AECB-98F58957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2256D5-4728-47F0-80EC-53480DD5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FD43-FCB8-4976-B44B-E72A73C0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9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533762-B39B-49A3-ACF8-243ACCAC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3BD784-7682-45FF-A290-983D8A715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5E2BE6C-8E71-4011-BA5E-66EA75A11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2B5B99-C954-491D-B73B-38D70947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58DA-A423-4411-B2C8-210348EF1C0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19B0C1F-E874-4091-A486-29017184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74D7FD5-7388-4A32-982A-0DF20B85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FD43-FCB8-4976-B44B-E72A73C0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2FFACB-9C9F-47A9-B209-99A6BEBB3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FD38FC8-04CC-445C-94BA-C927C7503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2FD439A-16E6-4D8D-8A26-1418B70B0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04A3002-0AB9-4DA6-AE53-AFCF31433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A40817E-B4C4-4CB6-BC8A-D0980F14F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90969C2-F2D9-4E34-A3E3-891C9294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58DA-A423-4411-B2C8-210348EF1C0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B4D4ED4-78E3-459D-A4F9-61A15A2F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03130AE-5406-462C-8A47-AFFF61A3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FD43-FCB8-4976-B44B-E72A73C0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8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C0475D-1ED9-4C50-A831-02EDFF96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A185966-55A7-4DD7-A005-189B061E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58DA-A423-4411-B2C8-210348EF1C0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FDAABD7-992D-4A13-AD46-1FF4CD3C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7E7EA3-D896-415F-8459-BF76D539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FD43-FCB8-4976-B44B-E72A73C0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7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D1491D9-E068-4764-8BA3-AB4666E3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58DA-A423-4411-B2C8-210348EF1C0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AEB496A-529B-4169-A45B-EF528233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3216150-2A2D-4C7A-A650-50AB78C0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FD43-FCB8-4976-B44B-E72A73C0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6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232077-CDB7-483F-9F02-9E1F92F7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38AB94-6FAC-4A55-8EC4-F5A4FCA12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9AA45CF-7CC2-4E83-887D-A18DB89B1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FA5B114-C8ED-4C4E-9353-476277A9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58DA-A423-4411-B2C8-210348EF1C0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025AE22-3E81-45A8-AE15-86C301CB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8A95E6A-E71C-4F42-9366-25F0D219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FD43-FCB8-4976-B44B-E72A73C0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2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F21A60-B5F3-4099-AD1B-0ACDCFDED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B1107AB-0D29-4E63-9673-1079C786B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7F64DEB-FDDF-442A-8D6C-A1EF3E4DF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AA32EB-07E9-456F-B7B3-47CC01B3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58DA-A423-4411-B2C8-210348EF1C0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6CD7243-13DD-4274-BE6B-85C2CF3F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303250-D4FE-483E-9E6B-C481A7A5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FD43-FCB8-4976-B44B-E72A73C0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5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35175C0-EE18-4080-807E-7EEC82A7B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93484F-986F-4CE9-B8D6-E1774658C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8FC4CF-41D4-47C5-ABA7-83DAEF26C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958DA-A423-4411-B2C8-210348EF1C0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BF0201-9D01-4829-AD47-3C28540D1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C1775E-2FE3-4387-80AA-59B692DEA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8FD43-FCB8-4976-B44B-E72A73C0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5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72" y="1287703"/>
            <a:ext cx="12206372" cy="419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2372" y="827376"/>
            <a:ext cx="12189628" cy="457200"/>
          </a:xfrm>
          <a:prstGeom prst="rect">
            <a:avLst/>
          </a:prstGeom>
          <a:solidFill>
            <a:srgbClr val="01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24248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0" y="1272413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5" y="67747"/>
            <a:ext cx="1457325" cy="6953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7748" y="86314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 QPs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02899" y="86966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CSR Funding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523916" y="865423"/>
            <a:ext cx="134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Report Issue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319950" y="833248"/>
            <a:ext cx="0" cy="4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838769" y="834384"/>
            <a:ext cx="0" cy="4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45696" y="82584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35716" y="869329"/>
            <a:ext cx="149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Tenders/ RFPs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42261" y="863567"/>
            <a:ext cx="10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Webinars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64515" y="869665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Skill Gap Study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4522058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329475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368931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677043" y="869665"/>
            <a:ext cx="2201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a Training center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0" y="5497135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-1" y="6340286"/>
            <a:ext cx="12192001" cy="362473"/>
          </a:xfrm>
          <a:prstGeom prst="rect">
            <a:avLst/>
          </a:prstGeom>
          <a:solidFill>
            <a:srgbClr val="01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About Us  |  Notices  |  Contact Us  |   Services   |  Vision and Mission</a:t>
            </a:r>
            <a:endParaRPr lang="en-IN" sz="1600" dirty="0"/>
          </a:p>
        </p:txBody>
      </p:sp>
      <p:sp>
        <p:nvSpPr>
          <p:cNvPr id="7" name="Rectangle 6"/>
          <p:cNvSpPr/>
          <p:nvPr/>
        </p:nvSpPr>
        <p:spPr>
          <a:xfrm>
            <a:off x="-1" y="6702759"/>
            <a:ext cx="12192001" cy="155241"/>
          </a:xfrm>
          <a:prstGeom prst="rect">
            <a:avLst/>
          </a:prstGeom>
          <a:solidFill>
            <a:srgbClr val="1D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Copyright © 2018 nsdcindia.org – All rights Reserved.</a:t>
            </a:r>
            <a:endParaRPr lang="en-IN" sz="1000" dirty="0"/>
          </a:p>
        </p:txBody>
      </p:sp>
      <p:pic>
        <p:nvPicPr>
          <p:cNvPr id="48" name="Picture 4" descr="Image result for skill india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37" y="5550500"/>
            <a:ext cx="1056442" cy="74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Image result for pmkvy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61" y="5589978"/>
            <a:ext cx="1122541" cy="66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Related image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" t="4821" r="811" b="9532"/>
          <a:stretch/>
        </p:blipFill>
        <p:spPr bwMode="auto">
          <a:xfrm>
            <a:off x="472154" y="5633031"/>
            <a:ext cx="2349501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 descr="Image result for smart nsd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984" y="5644904"/>
            <a:ext cx="1785751" cy="55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273" r="13824"/>
          <a:stretch/>
        </p:blipFill>
        <p:spPr>
          <a:xfrm>
            <a:off x="10625516" y="5577297"/>
            <a:ext cx="1147797" cy="69346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8371267" y="7114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9345444" y="71147"/>
            <a:ext cx="249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Become Training Partner</a:t>
            </a:r>
            <a:endParaRPr lang="en-IN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8692" y="88131"/>
            <a:ext cx="321369" cy="32136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8968" y="86366"/>
            <a:ext cx="321369" cy="321369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9233387" y="-18902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|</a:t>
            </a:r>
            <a:endParaRPr lang="en-IN" sz="28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87177049-5538-4608-BC12-3844FC54719F}"/>
              </a:ext>
            </a:extLst>
          </p:cNvPr>
          <p:cNvSpPr/>
          <p:nvPr/>
        </p:nvSpPr>
        <p:spPr>
          <a:xfrm>
            <a:off x="6375043" y="1496739"/>
            <a:ext cx="4971245" cy="356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DED802A-037D-4DB0-A77D-D665D331CC86}"/>
              </a:ext>
            </a:extLst>
          </p:cNvPr>
          <p:cNvSpPr txBox="1"/>
          <p:nvPr/>
        </p:nvSpPr>
        <p:spPr>
          <a:xfrm>
            <a:off x="6421329" y="1691605"/>
            <a:ext cx="104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accent1"/>
                </a:solidFill>
              </a:rPr>
              <a:t>LOGIN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6FC46EE-AFEC-4AC6-84B0-0D37BF9A74E5}"/>
              </a:ext>
            </a:extLst>
          </p:cNvPr>
          <p:cNvSpPr txBox="1"/>
          <p:nvPr/>
        </p:nvSpPr>
        <p:spPr>
          <a:xfrm>
            <a:off x="7530821" y="1694711"/>
            <a:ext cx="104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SIGNUP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95602D1-4824-4060-9E17-9B2309B06C49}"/>
              </a:ext>
            </a:extLst>
          </p:cNvPr>
          <p:cNvCxnSpPr>
            <a:cxnSpLocks/>
          </p:cNvCxnSpPr>
          <p:nvPr/>
        </p:nvCxnSpPr>
        <p:spPr>
          <a:xfrm>
            <a:off x="6454548" y="2941983"/>
            <a:ext cx="474009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1B538E25-EC32-4FB2-B838-9399C7B78799}"/>
              </a:ext>
            </a:extLst>
          </p:cNvPr>
          <p:cNvCxnSpPr>
            <a:cxnSpLocks/>
          </p:cNvCxnSpPr>
          <p:nvPr/>
        </p:nvCxnSpPr>
        <p:spPr>
          <a:xfrm>
            <a:off x="6421416" y="3809998"/>
            <a:ext cx="474009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464C67F-D70A-4817-B63A-3DD178010121}"/>
              </a:ext>
            </a:extLst>
          </p:cNvPr>
          <p:cNvSpPr/>
          <p:nvPr/>
        </p:nvSpPr>
        <p:spPr>
          <a:xfrm>
            <a:off x="7713507" y="4545496"/>
            <a:ext cx="2146191" cy="4635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6E06483-728C-4227-A896-AF0B3A7BE882}"/>
              </a:ext>
            </a:extLst>
          </p:cNvPr>
          <p:cNvSpPr txBox="1"/>
          <p:nvPr/>
        </p:nvSpPr>
        <p:spPr>
          <a:xfrm>
            <a:off x="6454548" y="2611620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Username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E1A4EBC7-90B6-43ED-A684-41BB3D74F55A}"/>
              </a:ext>
            </a:extLst>
          </p:cNvPr>
          <p:cNvSpPr txBox="1"/>
          <p:nvPr/>
        </p:nvSpPr>
        <p:spPr>
          <a:xfrm>
            <a:off x="6481052" y="3464431"/>
            <a:ext cx="778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4078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72" y="1287703"/>
            <a:ext cx="12206372" cy="419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2372" y="827376"/>
            <a:ext cx="12189628" cy="457200"/>
          </a:xfrm>
          <a:prstGeom prst="rect">
            <a:avLst/>
          </a:prstGeom>
          <a:solidFill>
            <a:srgbClr val="01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24248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0" y="1272413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5" y="67747"/>
            <a:ext cx="1457325" cy="6953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7748" y="86314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 QPs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02899" y="86966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CSR Funding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523916" y="865423"/>
            <a:ext cx="134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Report Issue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319950" y="833248"/>
            <a:ext cx="0" cy="4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838769" y="834384"/>
            <a:ext cx="0" cy="4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45696" y="82584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35716" y="869329"/>
            <a:ext cx="149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Tenders/ RFPs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42261" y="863567"/>
            <a:ext cx="10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Webinars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64515" y="869665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Skill Gap Study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4522058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329475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368931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677043" y="869665"/>
            <a:ext cx="2201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a Training center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0" y="5497135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-1" y="6340286"/>
            <a:ext cx="12192001" cy="362473"/>
          </a:xfrm>
          <a:prstGeom prst="rect">
            <a:avLst/>
          </a:prstGeom>
          <a:solidFill>
            <a:srgbClr val="01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About Us  |  Notices  |  Contact Us  |   Services   |  Vision and Mission</a:t>
            </a:r>
            <a:endParaRPr lang="en-IN" sz="1600" dirty="0"/>
          </a:p>
        </p:txBody>
      </p:sp>
      <p:sp>
        <p:nvSpPr>
          <p:cNvPr id="7" name="Rectangle 6"/>
          <p:cNvSpPr/>
          <p:nvPr/>
        </p:nvSpPr>
        <p:spPr>
          <a:xfrm>
            <a:off x="-1" y="6702759"/>
            <a:ext cx="12192001" cy="155241"/>
          </a:xfrm>
          <a:prstGeom prst="rect">
            <a:avLst/>
          </a:prstGeom>
          <a:solidFill>
            <a:srgbClr val="1D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Copyright © 2018 nsdcindia.org – All rights Reserved.</a:t>
            </a:r>
            <a:endParaRPr lang="en-IN" sz="1000" dirty="0"/>
          </a:p>
        </p:txBody>
      </p:sp>
      <p:pic>
        <p:nvPicPr>
          <p:cNvPr id="48" name="Picture 4" descr="Image result for skill india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37" y="5550500"/>
            <a:ext cx="1056442" cy="74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Image result for pmkvy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61" y="5589978"/>
            <a:ext cx="1122541" cy="66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Related image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" t="4821" r="811" b="9532"/>
          <a:stretch/>
        </p:blipFill>
        <p:spPr bwMode="auto">
          <a:xfrm>
            <a:off x="472154" y="5633031"/>
            <a:ext cx="2349501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 descr="Image result for smart nsd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984" y="5644904"/>
            <a:ext cx="1785751" cy="55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273" r="13824"/>
          <a:stretch/>
        </p:blipFill>
        <p:spPr>
          <a:xfrm>
            <a:off x="10625516" y="5577297"/>
            <a:ext cx="1147797" cy="69346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8371267" y="7114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9345444" y="71147"/>
            <a:ext cx="249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Become Training Partner</a:t>
            </a:r>
            <a:endParaRPr lang="en-IN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8692" y="88131"/>
            <a:ext cx="321369" cy="32136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8968" y="86366"/>
            <a:ext cx="321369" cy="321369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9233387" y="-18902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|</a:t>
            </a:r>
            <a:endParaRPr lang="en-IN" sz="2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87177049-5538-4608-BC12-3844FC54719F}"/>
              </a:ext>
            </a:extLst>
          </p:cNvPr>
          <p:cNvSpPr/>
          <p:nvPr/>
        </p:nvSpPr>
        <p:spPr>
          <a:xfrm>
            <a:off x="6375043" y="1496739"/>
            <a:ext cx="4971245" cy="356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DED802A-037D-4DB0-A77D-D665D331CC86}"/>
              </a:ext>
            </a:extLst>
          </p:cNvPr>
          <p:cNvSpPr txBox="1"/>
          <p:nvPr/>
        </p:nvSpPr>
        <p:spPr>
          <a:xfrm>
            <a:off x="6588762" y="1691605"/>
            <a:ext cx="95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6FC46EE-AFEC-4AC6-84B0-0D37BF9A74E5}"/>
              </a:ext>
            </a:extLst>
          </p:cNvPr>
          <p:cNvSpPr txBox="1"/>
          <p:nvPr/>
        </p:nvSpPr>
        <p:spPr>
          <a:xfrm>
            <a:off x="7904318" y="1694711"/>
            <a:ext cx="95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SIGNUP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95602D1-4824-4060-9E17-9B2309B06C49}"/>
              </a:ext>
            </a:extLst>
          </p:cNvPr>
          <p:cNvCxnSpPr>
            <a:cxnSpLocks/>
          </p:cNvCxnSpPr>
          <p:nvPr/>
        </p:nvCxnSpPr>
        <p:spPr>
          <a:xfrm>
            <a:off x="6660618" y="2941983"/>
            <a:ext cx="175402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464C67F-D70A-4817-B63A-3DD178010121}"/>
              </a:ext>
            </a:extLst>
          </p:cNvPr>
          <p:cNvSpPr/>
          <p:nvPr/>
        </p:nvSpPr>
        <p:spPr>
          <a:xfrm>
            <a:off x="7919578" y="4545497"/>
            <a:ext cx="1945640" cy="3484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6E06483-728C-4227-A896-AF0B3A7BE882}"/>
              </a:ext>
            </a:extLst>
          </p:cNvPr>
          <p:cNvSpPr txBox="1"/>
          <p:nvPr/>
        </p:nvSpPr>
        <p:spPr>
          <a:xfrm>
            <a:off x="6660619" y="2611620"/>
            <a:ext cx="1903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Organization Name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E1A4EBC7-90B6-43ED-A684-41BB3D74F55A}"/>
              </a:ext>
            </a:extLst>
          </p:cNvPr>
          <p:cNvSpPr txBox="1"/>
          <p:nvPr/>
        </p:nvSpPr>
        <p:spPr>
          <a:xfrm>
            <a:off x="6687123" y="3464431"/>
            <a:ext cx="1024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Username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DE0EF1AE-3F41-41FD-9A2C-B44D8572A216}"/>
              </a:ext>
            </a:extLst>
          </p:cNvPr>
          <p:cNvCxnSpPr>
            <a:cxnSpLocks/>
          </p:cNvCxnSpPr>
          <p:nvPr/>
        </p:nvCxnSpPr>
        <p:spPr>
          <a:xfrm>
            <a:off x="9200857" y="2948609"/>
            <a:ext cx="175402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CAF28555-DFDC-47C1-99F8-F70204BF6067}"/>
              </a:ext>
            </a:extLst>
          </p:cNvPr>
          <p:cNvCxnSpPr>
            <a:cxnSpLocks/>
          </p:cNvCxnSpPr>
          <p:nvPr/>
        </p:nvCxnSpPr>
        <p:spPr>
          <a:xfrm>
            <a:off x="6680498" y="3796749"/>
            <a:ext cx="175402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C48A733F-6756-40C3-9C8E-2AB359855BCA}"/>
              </a:ext>
            </a:extLst>
          </p:cNvPr>
          <p:cNvSpPr txBox="1"/>
          <p:nvPr/>
        </p:nvSpPr>
        <p:spPr>
          <a:xfrm>
            <a:off x="9215152" y="2605560"/>
            <a:ext cx="1308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SPOC Name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D7A07A33-3C6A-4055-B150-274A09B1A335}"/>
              </a:ext>
            </a:extLst>
          </p:cNvPr>
          <p:cNvCxnSpPr>
            <a:cxnSpLocks/>
          </p:cNvCxnSpPr>
          <p:nvPr/>
        </p:nvCxnSpPr>
        <p:spPr>
          <a:xfrm>
            <a:off x="9220737" y="3803375"/>
            <a:ext cx="175402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EBA1B157-D13B-4422-9663-E5F44F2FB345}"/>
              </a:ext>
            </a:extLst>
          </p:cNvPr>
          <p:cNvSpPr txBox="1"/>
          <p:nvPr/>
        </p:nvSpPr>
        <p:spPr>
          <a:xfrm>
            <a:off x="9218410" y="3460325"/>
            <a:ext cx="103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Password</a:t>
            </a:r>
          </a:p>
        </p:txBody>
      </p:sp>
      <p:sp>
        <p:nvSpPr>
          <p:cNvPr id="2" name="Rectangle 1"/>
          <p:cNvSpPr/>
          <p:nvPr/>
        </p:nvSpPr>
        <p:spPr>
          <a:xfrm>
            <a:off x="6679185" y="4025342"/>
            <a:ext cx="18288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880" y="4062566"/>
            <a:ext cx="155429" cy="1122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20571" y="3915131"/>
            <a:ext cx="345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agree to become </a:t>
            </a:r>
            <a:r>
              <a:rPr lang="en-US" dirty="0"/>
              <a:t>T</a:t>
            </a:r>
            <a:r>
              <a:rPr lang="en-US" dirty="0" smtClean="0"/>
              <a:t>raining Partner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933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108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Chaudhary</dc:creator>
  <cp:lastModifiedBy>PRANJAL KUMAR SINGH</cp:lastModifiedBy>
  <cp:revision>14</cp:revision>
  <dcterms:created xsi:type="dcterms:W3CDTF">2018-03-18T06:29:21Z</dcterms:created>
  <dcterms:modified xsi:type="dcterms:W3CDTF">2018-03-21T12:30:01Z</dcterms:modified>
</cp:coreProperties>
</file>