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16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5781"/>
            <a:ext cx="10363200" cy="382016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3261"/>
            <a:ext cx="9144000" cy="264921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C1D3-1D9F-41CD-A25E-77D007732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DB50-D293-4699-A97E-EBD5E725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C1D3-1D9F-41CD-A25E-77D007732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DB50-D293-4699-A97E-EBD5E725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84200"/>
            <a:ext cx="262890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84200"/>
            <a:ext cx="773430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C1D3-1D9F-41CD-A25E-77D007732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DB50-D293-4699-A97E-EBD5E725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C1D3-1D9F-41CD-A25E-77D007732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DB50-D293-4699-A97E-EBD5E725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35583"/>
            <a:ext cx="10515600" cy="45643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343143"/>
            <a:ext cx="10515600" cy="24002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C1D3-1D9F-41CD-A25E-77D007732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DB50-D293-4699-A97E-EBD5E725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C1D3-1D9F-41CD-A25E-77D007732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DB50-D293-4699-A97E-EBD5E725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4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2"/>
            <a:ext cx="105156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861"/>
            <a:ext cx="5157787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8120"/>
            <a:ext cx="5157787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89861"/>
            <a:ext cx="5183188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08120"/>
            <a:ext cx="5183188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C1D3-1D9F-41CD-A25E-77D007732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DB50-D293-4699-A97E-EBD5E725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C1D3-1D9F-41CD-A25E-77D007732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DB50-D293-4699-A97E-EBD5E725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9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C1D3-1D9F-41CD-A25E-77D007732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DB50-D293-4699-A97E-EBD5E725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882"/>
            <a:ext cx="6172200" cy="7797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C1D3-1D9F-41CD-A25E-77D007732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DB50-D293-4699-A97E-EBD5E725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882"/>
            <a:ext cx="6172200" cy="7797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C1D3-1D9F-41CD-A25E-77D007732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DB50-D293-4699-A97E-EBD5E725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202"/>
            <a:ext cx="105156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1000"/>
            <a:ext cx="105156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C1D3-1D9F-41CD-A25E-77D007732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70162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DB50-D293-4699-A97E-EBD5E725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80009A-58A6-4DDA-BAC3-E594624006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9260" y="397085"/>
            <a:ext cx="249170" cy="22501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7289881-2582-4364-8EAF-188DCB8C6423}"/>
              </a:ext>
            </a:extLst>
          </p:cNvPr>
          <p:cNvSpPr txBox="1"/>
          <p:nvPr/>
        </p:nvSpPr>
        <p:spPr>
          <a:xfrm>
            <a:off x="9627915" y="371246"/>
            <a:ext cx="181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&lt;Training Partner SPOC&gt;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D9DDA2CE-BCA4-4362-8859-D8BD1B258351}"/>
              </a:ext>
            </a:extLst>
          </p:cNvPr>
          <p:cNvSpPr/>
          <p:nvPr/>
        </p:nvSpPr>
        <p:spPr>
          <a:xfrm>
            <a:off x="-1" y="1364094"/>
            <a:ext cx="12192001" cy="356908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BASIC INFORMATION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30FE5096-54E1-411C-AC71-54FC4D2A1176}"/>
              </a:ext>
            </a:extLst>
          </p:cNvPr>
          <p:cNvSpPr/>
          <p:nvPr/>
        </p:nvSpPr>
        <p:spPr>
          <a:xfrm>
            <a:off x="0" y="1741765"/>
            <a:ext cx="12192000" cy="1437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F64941B-8B37-4126-A1C3-827868323AE4}"/>
              </a:ext>
            </a:extLst>
          </p:cNvPr>
          <p:cNvSpPr txBox="1"/>
          <p:nvPr/>
        </p:nvSpPr>
        <p:spPr>
          <a:xfrm flipH="1">
            <a:off x="598615" y="1846010"/>
            <a:ext cx="144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144562BD-600E-4E19-B567-2FE822E8A290}"/>
              </a:ext>
            </a:extLst>
          </p:cNvPr>
          <p:cNvSpPr/>
          <p:nvPr/>
        </p:nvSpPr>
        <p:spPr>
          <a:xfrm>
            <a:off x="2200242" y="1846010"/>
            <a:ext cx="1926133" cy="277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4940BAC0-3C17-498B-8C24-4E635A17E488}"/>
              </a:ext>
            </a:extLst>
          </p:cNvPr>
          <p:cNvSpPr txBox="1"/>
          <p:nvPr/>
        </p:nvSpPr>
        <p:spPr>
          <a:xfrm flipH="1">
            <a:off x="598615" y="2237980"/>
            <a:ext cx="144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District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D4C53502-2246-4268-A298-082C5676B75A}"/>
              </a:ext>
            </a:extLst>
          </p:cNvPr>
          <p:cNvSpPr/>
          <p:nvPr/>
        </p:nvSpPr>
        <p:spPr>
          <a:xfrm>
            <a:off x="2200242" y="2237980"/>
            <a:ext cx="1926133" cy="277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8D3BBF1-8839-4454-B97F-C25298E190AE}"/>
              </a:ext>
            </a:extLst>
          </p:cNvPr>
          <p:cNvSpPr txBox="1"/>
          <p:nvPr/>
        </p:nvSpPr>
        <p:spPr>
          <a:xfrm flipH="1">
            <a:off x="592162" y="2629905"/>
            <a:ext cx="144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1567254A-CDF8-434D-BBA0-C367DD9158A6}"/>
              </a:ext>
            </a:extLst>
          </p:cNvPr>
          <p:cNvSpPr/>
          <p:nvPr/>
        </p:nvSpPr>
        <p:spPr>
          <a:xfrm>
            <a:off x="2193789" y="2629905"/>
            <a:ext cx="1926133" cy="277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EC9A9CE-3AF7-429F-9FB9-CA9E1A35009E}"/>
              </a:ext>
            </a:extLst>
          </p:cNvPr>
          <p:cNvSpPr txBox="1"/>
          <p:nvPr/>
        </p:nvSpPr>
        <p:spPr>
          <a:xfrm flipH="1">
            <a:off x="7427065" y="1850559"/>
            <a:ext cx="144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794E676-74FB-441B-92E5-AB440137FD02}"/>
              </a:ext>
            </a:extLst>
          </p:cNvPr>
          <p:cNvSpPr/>
          <p:nvPr/>
        </p:nvSpPr>
        <p:spPr>
          <a:xfrm>
            <a:off x="9028692" y="1850559"/>
            <a:ext cx="1926133" cy="277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C3E974F-1B41-4560-B968-F46D0435C900}"/>
              </a:ext>
            </a:extLst>
          </p:cNvPr>
          <p:cNvSpPr txBox="1"/>
          <p:nvPr/>
        </p:nvSpPr>
        <p:spPr>
          <a:xfrm flipH="1">
            <a:off x="7427065" y="2240814"/>
            <a:ext cx="144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 Number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4D2278D-CA27-4532-B59A-F86F0A68BD86}"/>
              </a:ext>
            </a:extLst>
          </p:cNvPr>
          <p:cNvSpPr/>
          <p:nvPr/>
        </p:nvSpPr>
        <p:spPr>
          <a:xfrm>
            <a:off x="9028692" y="2240814"/>
            <a:ext cx="1926133" cy="277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9A6EBC35-37CC-4C13-A9C5-B6BF32127887}"/>
              </a:ext>
            </a:extLst>
          </p:cNvPr>
          <p:cNvSpPr/>
          <p:nvPr/>
        </p:nvSpPr>
        <p:spPr>
          <a:xfrm>
            <a:off x="0" y="3333415"/>
            <a:ext cx="12192001" cy="356908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 CENTER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1038CDF3-E994-4ED6-95D1-7DDACFCECDA7}"/>
              </a:ext>
            </a:extLst>
          </p:cNvPr>
          <p:cNvSpPr/>
          <p:nvPr/>
        </p:nvSpPr>
        <p:spPr>
          <a:xfrm>
            <a:off x="1" y="3650244"/>
            <a:ext cx="12192000" cy="1437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2CFB3A9-C3DA-43F5-9179-00D9E54E09D2}"/>
              </a:ext>
            </a:extLst>
          </p:cNvPr>
          <p:cNvGrpSpPr/>
          <p:nvPr/>
        </p:nvGrpSpPr>
        <p:grpSpPr>
          <a:xfrm>
            <a:off x="538983" y="3959989"/>
            <a:ext cx="9829948" cy="255679"/>
            <a:chOff x="538983" y="4183509"/>
            <a:chExt cx="8480537" cy="28024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419462FC-4EE3-4B01-8E40-CBEFF98D9FAE}"/>
                </a:ext>
              </a:extLst>
            </p:cNvPr>
            <p:cNvSpPr txBox="1"/>
            <p:nvPr/>
          </p:nvSpPr>
          <p:spPr>
            <a:xfrm flipH="1">
              <a:off x="538983" y="4183509"/>
              <a:ext cx="1442599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Center Name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C64BAA62-D1F1-41FB-84F9-91A58E5BA67C}"/>
                </a:ext>
              </a:extLst>
            </p:cNvPr>
            <p:cNvSpPr txBox="1"/>
            <p:nvPr/>
          </p:nvSpPr>
          <p:spPr>
            <a:xfrm flipH="1">
              <a:off x="2299082" y="4183509"/>
              <a:ext cx="1442599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AC0273D-E31C-48A8-A437-AD21506AEF56}"/>
                </a:ext>
              </a:extLst>
            </p:cNvPr>
            <p:cNvSpPr txBox="1"/>
            <p:nvPr/>
          </p:nvSpPr>
          <p:spPr>
            <a:xfrm flipH="1">
              <a:off x="4059181" y="4183509"/>
              <a:ext cx="1442599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District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9D34188F-5208-4E43-A857-5DAF52638770}"/>
                </a:ext>
              </a:extLst>
            </p:cNvPr>
            <p:cNvSpPr txBox="1"/>
            <p:nvPr/>
          </p:nvSpPr>
          <p:spPr>
            <a:xfrm flipH="1">
              <a:off x="5819280" y="4183509"/>
              <a:ext cx="1442599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State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EFB7D514-BD2A-470D-8F00-12F7170FDFF8}"/>
                </a:ext>
              </a:extLst>
            </p:cNvPr>
            <p:cNvSpPr txBox="1"/>
            <p:nvPr/>
          </p:nvSpPr>
          <p:spPr>
            <a:xfrm flipH="1">
              <a:off x="7576921" y="4186753"/>
              <a:ext cx="1442599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Contact Number</a:t>
              </a:r>
            </a:p>
          </p:txBody>
        </p:sp>
      </p:grpSp>
      <p:sp>
        <p:nvSpPr>
          <p:cNvPr id="86" name="Rectangle: Rounded Corners 27">
            <a:extLst>
              <a:ext uri="{FF2B5EF4-FFF2-40B4-BE49-F238E27FC236}">
                <a16:creationId xmlns:a16="http://schemas.microsoft.com/office/drawing/2014/main" xmlns="" id="{232450B8-7FE8-4AC0-AD82-1374E4AA4AB3}"/>
              </a:ext>
            </a:extLst>
          </p:cNvPr>
          <p:cNvSpPr/>
          <p:nvPr/>
        </p:nvSpPr>
        <p:spPr>
          <a:xfrm>
            <a:off x="10716620" y="3959989"/>
            <a:ext cx="936397" cy="24867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CENTER</a:t>
            </a:r>
          </a:p>
        </p:txBody>
      </p:sp>
      <p:sp>
        <p:nvSpPr>
          <p:cNvPr id="87" name="Rectangle: Rounded Corners 30">
            <a:extLst>
              <a:ext uri="{FF2B5EF4-FFF2-40B4-BE49-F238E27FC236}">
                <a16:creationId xmlns:a16="http://schemas.microsoft.com/office/drawing/2014/main" xmlns="" id="{F8D07EB3-A1B4-4B3B-A28E-D0832BAB7865}"/>
              </a:ext>
            </a:extLst>
          </p:cNvPr>
          <p:cNvSpPr/>
          <p:nvPr/>
        </p:nvSpPr>
        <p:spPr>
          <a:xfrm>
            <a:off x="217798" y="3999745"/>
            <a:ext cx="166515" cy="17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91">
            <a:extLst>
              <a:ext uri="{FF2B5EF4-FFF2-40B4-BE49-F238E27FC236}">
                <a16:creationId xmlns:a16="http://schemas.microsoft.com/office/drawing/2014/main" xmlns="" id="{B80AFB7C-9AD1-4476-BB66-945EA2A911C8}"/>
              </a:ext>
            </a:extLst>
          </p:cNvPr>
          <p:cNvSpPr/>
          <p:nvPr/>
        </p:nvSpPr>
        <p:spPr>
          <a:xfrm>
            <a:off x="10716620" y="4555920"/>
            <a:ext cx="1156512" cy="24867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 Selected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9A6EBC35-37CC-4C13-A9C5-B6BF32127887}"/>
              </a:ext>
            </a:extLst>
          </p:cNvPr>
          <p:cNvSpPr/>
          <p:nvPr/>
        </p:nvSpPr>
        <p:spPr>
          <a:xfrm>
            <a:off x="0" y="5318709"/>
            <a:ext cx="12192001" cy="356908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QUALIFICATION PACK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1038CDF3-E994-4ED6-95D1-7DDACFCECDA7}"/>
              </a:ext>
            </a:extLst>
          </p:cNvPr>
          <p:cNvSpPr/>
          <p:nvPr/>
        </p:nvSpPr>
        <p:spPr>
          <a:xfrm>
            <a:off x="1" y="5696380"/>
            <a:ext cx="12192000" cy="1437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92CFB3A9-C3DA-43F5-9179-00D9E54E09D2}"/>
              </a:ext>
            </a:extLst>
          </p:cNvPr>
          <p:cNvGrpSpPr/>
          <p:nvPr/>
        </p:nvGrpSpPr>
        <p:grpSpPr>
          <a:xfrm>
            <a:off x="472721" y="5910989"/>
            <a:ext cx="2846326" cy="759129"/>
            <a:chOff x="481816" y="4235129"/>
            <a:chExt cx="2455596" cy="83206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419462FC-4EE3-4B01-8E40-CBEFF98D9FAE}"/>
                </a:ext>
              </a:extLst>
            </p:cNvPr>
            <p:cNvSpPr txBox="1"/>
            <p:nvPr/>
          </p:nvSpPr>
          <p:spPr>
            <a:xfrm flipH="1">
              <a:off x="1494813" y="4235129"/>
              <a:ext cx="1442599" cy="30361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(Dropdown)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C64BAA62-D1F1-41FB-84F9-91A58E5BA67C}"/>
                </a:ext>
              </a:extLst>
            </p:cNvPr>
            <p:cNvSpPr txBox="1"/>
            <p:nvPr/>
          </p:nvSpPr>
          <p:spPr>
            <a:xfrm flipH="1">
              <a:off x="481816" y="4763578"/>
              <a:ext cx="1866517" cy="30361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Qualification Pack (Drop Down)</a:t>
              </a:r>
            </a:p>
          </p:txBody>
        </p:sp>
      </p:grpSp>
      <p:sp>
        <p:nvSpPr>
          <p:cNvPr id="94" name="Rectangle: Rounded Corners 27">
            <a:extLst>
              <a:ext uri="{FF2B5EF4-FFF2-40B4-BE49-F238E27FC236}">
                <a16:creationId xmlns:a16="http://schemas.microsoft.com/office/drawing/2014/main" xmlns="" id="{232450B8-7FE8-4AC0-AD82-1374E4AA4AB3}"/>
              </a:ext>
            </a:extLst>
          </p:cNvPr>
          <p:cNvSpPr/>
          <p:nvPr/>
        </p:nvSpPr>
        <p:spPr>
          <a:xfrm>
            <a:off x="8973761" y="5891468"/>
            <a:ext cx="859352" cy="28464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Sector </a:t>
            </a:r>
          </a:p>
        </p:txBody>
      </p:sp>
      <p:sp>
        <p:nvSpPr>
          <p:cNvPr id="95" name="Rectangle: Rounded Corners 30">
            <a:extLst>
              <a:ext uri="{FF2B5EF4-FFF2-40B4-BE49-F238E27FC236}">
                <a16:creationId xmlns:a16="http://schemas.microsoft.com/office/drawing/2014/main" xmlns="" id="{F8D07EB3-A1B4-4B3B-A28E-D0832BAB7865}"/>
              </a:ext>
            </a:extLst>
          </p:cNvPr>
          <p:cNvSpPr/>
          <p:nvPr/>
        </p:nvSpPr>
        <p:spPr>
          <a:xfrm>
            <a:off x="270807" y="6009657"/>
            <a:ext cx="113506" cy="94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1">
            <a:extLst>
              <a:ext uri="{FF2B5EF4-FFF2-40B4-BE49-F238E27FC236}">
                <a16:creationId xmlns:a16="http://schemas.microsoft.com/office/drawing/2014/main" xmlns="" id="{B80AFB7C-9AD1-4476-BB66-945EA2A911C8}"/>
              </a:ext>
            </a:extLst>
          </p:cNvPr>
          <p:cNvSpPr/>
          <p:nvPr/>
        </p:nvSpPr>
        <p:spPr>
          <a:xfrm>
            <a:off x="10132573" y="5904720"/>
            <a:ext cx="1156512" cy="27699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 Sector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C5C4A67F-05EE-451F-823B-0C0BCFD247A4}"/>
              </a:ext>
            </a:extLst>
          </p:cNvPr>
          <p:cNvSpPr txBox="1"/>
          <p:nvPr/>
        </p:nvSpPr>
        <p:spPr>
          <a:xfrm>
            <a:off x="472154" y="5910984"/>
            <a:ext cx="582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Sector</a:t>
            </a:r>
          </a:p>
        </p:txBody>
      </p:sp>
      <p:sp>
        <p:nvSpPr>
          <p:cNvPr id="98" name="Rectangle: Rounded Corners 59">
            <a:extLst>
              <a:ext uri="{FF2B5EF4-FFF2-40B4-BE49-F238E27FC236}">
                <a16:creationId xmlns:a16="http://schemas.microsoft.com/office/drawing/2014/main" xmlns="" id="{E14CA0EE-E103-4102-84C6-7F28180244CD}"/>
              </a:ext>
            </a:extLst>
          </p:cNvPr>
          <p:cNvSpPr/>
          <p:nvPr/>
        </p:nvSpPr>
        <p:spPr>
          <a:xfrm>
            <a:off x="10490899" y="8996649"/>
            <a:ext cx="1468753" cy="3438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SUBMIT </a:t>
            </a:r>
          </a:p>
        </p:txBody>
      </p:sp>
      <p:sp>
        <p:nvSpPr>
          <p:cNvPr id="99" name="Rectangle: Rounded Corners 68">
            <a:extLst>
              <a:ext uri="{FF2B5EF4-FFF2-40B4-BE49-F238E27FC236}">
                <a16:creationId xmlns:a16="http://schemas.microsoft.com/office/drawing/2014/main" xmlns="" id="{1D03EE31-6113-4308-958D-1CE57C9BA01A}"/>
              </a:ext>
            </a:extLst>
          </p:cNvPr>
          <p:cNvSpPr/>
          <p:nvPr/>
        </p:nvSpPr>
        <p:spPr>
          <a:xfrm>
            <a:off x="8755027" y="9005760"/>
            <a:ext cx="1468753" cy="3438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AS DRAFT </a:t>
            </a:r>
          </a:p>
        </p:txBody>
      </p:sp>
      <p:sp>
        <p:nvSpPr>
          <p:cNvPr id="100" name="Rectangle: Rounded Corners 75">
            <a:extLst>
              <a:ext uri="{FF2B5EF4-FFF2-40B4-BE49-F238E27FC236}">
                <a16:creationId xmlns:a16="http://schemas.microsoft.com/office/drawing/2014/main" xmlns="" id="{087C07CF-C188-403D-ABE9-6F8DF34B86E3}"/>
              </a:ext>
            </a:extLst>
          </p:cNvPr>
          <p:cNvSpPr/>
          <p:nvPr/>
        </p:nvSpPr>
        <p:spPr>
          <a:xfrm>
            <a:off x="277435" y="6493357"/>
            <a:ext cx="113506" cy="94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E1348970-89CC-427A-BBD2-3B73AAD624E3}"/>
              </a:ext>
            </a:extLst>
          </p:cNvPr>
          <p:cNvSpPr txBox="1"/>
          <p:nvPr/>
        </p:nvSpPr>
        <p:spPr>
          <a:xfrm flipH="1">
            <a:off x="2869581" y="6401365"/>
            <a:ext cx="167214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Job Role (Drop Down)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06B2959B-FBE2-4CC4-AD41-B7EDAE8213AD}"/>
              </a:ext>
            </a:extLst>
          </p:cNvPr>
          <p:cNvSpPr/>
          <p:nvPr/>
        </p:nvSpPr>
        <p:spPr>
          <a:xfrm>
            <a:off x="5062806" y="6465901"/>
            <a:ext cx="145774" cy="13143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0A2A0710-A843-46DA-A095-070DF4E15735}"/>
              </a:ext>
            </a:extLst>
          </p:cNvPr>
          <p:cNvSpPr/>
          <p:nvPr/>
        </p:nvSpPr>
        <p:spPr>
          <a:xfrm>
            <a:off x="6315599" y="6474147"/>
            <a:ext cx="145774" cy="13143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C7FA3A29-B15C-4B21-AAA8-6F97F630B6D6}"/>
              </a:ext>
            </a:extLst>
          </p:cNvPr>
          <p:cNvSpPr txBox="1"/>
          <p:nvPr/>
        </p:nvSpPr>
        <p:spPr>
          <a:xfrm>
            <a:off x="5318660" y="639311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PMKVY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C843CF80-381F-4389-8321-7775A88D2607}"/>
              </a:ext>
            </a:extLst>
          </p:cNvPr>
          <p:cNvSpPr txBox="1"/>
          <p:nvPr/>
        </p:nvSpPr>
        <p:spPr>
          <a:xfrm>
            <a:off x="6552612" y="6393118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NON-PMKVY</a:t>
            </a:r>
          </a:p>
        </p:txBody>
      </p:sp>
      <p:sp>
        <p:nvSpPr>
          <p:cNvPr id="106" name="Rectangle: Rounded Corners 81">
            <a:extLst>
              <a:ext uri="{FF2B5EF4-FFF2-40B4-BE49-F238E27FC236}">
                <a16:creationId xmlns:a16="http://schemas.microsoft.com/office/drawing/2014/main" xmlns="" id="{29411CE1-B8F9-4DF7-83BD-9A13405D9D6B}"/>
              </a:ext>
            </a:extLst>
          </p:cNvPr>
          <p:cNvSpPr/>
          <p:nvPr/>
        </p:nvSpPr>
        <p:spPr>
          <a:xfrm>
            <a:off x="8973761" y="6322243"/>
            <a:ext cx="859352" cy="28464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QP </a:t>
            </a:r>
          </a:p>
        </p:txBody>
      </p:sp>
      <p:sp>
        <p:nvSpPr>
          <p:cNvPr id="107" name="Rectangle: Rounded Corners 82">
            <a:extLst>
              <a:ext uri="{FF2B5EF4-FFF2-40B4-BE49-F238E27FC236}">
                <a16:creationId xmlns:a16="http://schemas.microsoft.com/office/drawing/2014/main" xmlns="" id="{4E9B5CF6-2B05-40B0-8663-B8637D65DCA0}"/>
              </a:ext>
            </a:extLst>
          </p:cNvPr>
          <p:cNvSpPr/>
          <p:nvPr/>
        </p:nvSpPr>
        <p:spPr>
          <a:xfrm>
            <a:off x="10132573" y="6335495"/>
            <a:ext cx="1156512" cy="27699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 QP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06951395-DAFD-49EB-96EE-0BB2A9826EE6}"/>
              </a:ext>
            </a:extLst>
          </p:cNvPr>
          <p:cNvSpPr txBox="1"/>
          <p:nvPr/>
        </p:nvSpPr>
        <p:spPr>
          <a:xfrm>
            <a:off x="94445" y="7374395"/>
            <a:ext cx="351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&lt;Undertaking&gt;</a:t>
            </a: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0" y="9516071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-1" y="10465246"/>
            <a:ext cx="12192001" cy="362473"/>
          </a:xfrm>
          <a:prstGeom prst="rect">
            <a:avLst/>
          </a:prstGeom>
          <a:solidFill>
            <a:srgbClr val="01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About Us  |  Notices  |  Contact Us  |   Services   |  Vision and Mission</a:t>
            </a:r>
            <a:endParaRPr lang="en-IN" sz="1600" dirty="0"/>
          </a:p>
        </p:txBody>
      </p:sp>
      <p:sp>
        <p:nvSpPr>
          <p:cNvPr id="111" name="Rectangle 110"/>
          <p:cNvSpPr/>
          <p:nvPr/>
        </p:nvSpPr>
        <p:spPr>
          <a:xfrm>
            <a:off x="-1" y="10827719"/>
            <a:ext cx="12192001" cy="155241"/>
          </a:xfrm>
          <a:prstGeom prst="rect">
            <a:avLst/>
          </a:prstGeom>
          <a:solidFill>
            <a:srgbClr val="1D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Copyright © 2018 nsdcindia.org – All rights Reserved.</a:t>
            </a:r>
            <a:endParaRPr lang="en-IN" sz="1000" dirty="0"/>
          </a:p>
        </p:txBody>
      </p:sp>
      <p:pic>
        <p:nvPicPr>
          <p:cNvPr id="112" name="Picture 4" descr="Image result for skill ind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7" y="9675460"/>
            <a:ext cx="1056442" cy="74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Image result for pmkvy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61" y="9714938"/>
            <a:ext cx="1122541" cy="6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Related imag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4821" r="811" b="9532"/>
          <a:stretch/>
        </p:blipFill>
        <p:spPr bwMode="auto">
          <a:xfrm>
            <a:off x="472154" y="9757991"/>
            <a:ext cx="2349501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0" descr="Image result for smart nsd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84" y="9769864"/>
            <a:ext cx="1785751" cy="55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273" r="13824"/>
          <a:stretch/>
        </p:blipFill>
        <p:spPr>
          <a:xfrm>
            <a:off x="10625516" y="9702257"/>
            <a:ext cx="1147797" cy="69346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45" y="67747"/>
            <a:ext cx="1711533" cy="816614"/>
          </a:xfrm>
          <a:prstGeom prst="rect">
            <a:avLst/>
          </a:prstGeom>
        </p:spPr>
      </p:pic>
      <p:cxnSp>
        <p:nvCxnSpPr>
          <p:cNvPr id="118" name="Straight Connector 117"/>
          <p:cNvCxnSpPr/>
          <p:nvPr/>
        </p:nvCxnSpPr>
        <p:spPr>
          <a:xfrm flipV="1">
            <a:off x="0" y="1072629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84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Chaudhary</dc:creator>
  <cp:lastModifiedBy>PRANJAL KUMAR SINGH</cp:lastModifiedBy>
  <cp:revision>19</cp:revision>
  <dcterms:created xsi:type="dcterms:W3CDTF">2018-03-16T15:44:55Z</dcterms:created>
  <dcterms:modified xsi:type="dcterms:W3CDTF">2018-03-21T12:29:09Z</dcterms:modified>
</cp:coreProperties>
</file>