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76" r:id="rId7"/>
    <p:sldId id="277" r:id="rId8"/>
    <p:sldId id="260" r:id="rId9"/>
    <p:sldId id="278" r:id="rId10"/>
    <p:sldId id="261" r:id="rId11"/>
    <p:sldId id="279" r:id="rId12"/>
    <p:sldId id="280" r:id="rId13"/>
    <p:sldId id="262" r:id="rId14"/>
    <p:sldId id="281" r:id="rId15"/>
    <p:sldId id="272" r:id="rId16"/>
    <p:sldId id="273" r:id="rId17"/>
    <p:sldId id="282" r:id="rId18"/>
    <p:sldId id="274" r:id="rId19"/>
    <p:sldId id="283" r:id="rId20"/>
    <p:sldId id="284" r:id="rId21"/>
    <p:sldId id="271" r:id="rId22"/>
    <p:sldId id="270" r:id="rId23"/>
    <p:sldId id="263" r:id="rId24"/>
    <p:sldId id="264" r:id="rId25"/>
    <p:sldId id="265" r:id="rId26"/>
    <p:sldId id="285" r:id="rId27"/>
    <p:sldId id="266" r:id="rId28"/>
    <p:sldId id="267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65" d="100"/>
          <a:sy n="65" d="100"/>
        </p:scale>
        <p:origin x="131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B8133-A821-4709-BFAE-20E95BA0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51AFC-21D5-4F1E-96B0-6ACB010E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AD1A45-6109-46F6-849A-D2CE5492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2F723E-8999-42EE-AFEE-E186F818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422DDD-C4A6-4FCD-9926-55E89D3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D1BA7-0EE1-40C1-A712-4BD93116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805A92-BECD-4B0B-813A-069B48780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F327F-9AC8-47D6-9535-878DE031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64A578-886F-46BD-A429-D5BF2B10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B8493F-27F8-489B-984D-CD191B3F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8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B680AF6-1E7E-4506-BFE4-D60A41A43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D59556-7AEB-46FD-B3D6-6E7629E6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14BB09-E19F-4C3E-9DBC-E1F080A0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5DD254-776E-4EDA-A3CC-9A3F2E7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3ACA3-612A-4EAD-93D9-B047B72E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68393-2ECF-40CE-B65F-5ECAD374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44194-B80B-4AB2-97DB-9008256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1AF302-D71B-4C63-9775-69467F56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4AC333-2FFA-44CA-9F23-1A24B0BD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AAA9A3-932E-4842-902C-C2ADC40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3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43B5D-0C57-4BE5-817C-64A8156C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9A5B9C-90F6-4FC1-801A-52665FBA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97821A-E3D7-4FCB-BDF5-B5235A8D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DCD70-3F03-4562-A45A-ECE213B6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2B3AE5-7D8F-429E-8205-E10DF48F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3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2EE0C-C948-4FBD-A3F7-C81A8652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09E11-80F4-4CAC-BE5A-B027CFAB3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49BF76-D36E-4835-B413-EBB45C808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6F4084-4D4D-4F6D-91BB-D289FDFC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654A7C-145C-41DC-8086-2042BD97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D8789F-A2DC-4509-9CC5-A7FB690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5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690AC2-797C-4FB9-815E-0885201B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2ECA1F-5430-4C21-8E46-B8DFFCF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D83DA7-C70B-46D3-8FC8-5B75E69F9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CEA014-62A8-44FD-A442-08606424F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5B8642-73FA-4FE5-8466-B7313D9AF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3DDA56-4F78-422D-B75F-66FFF4E9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6ECFF3-7F2E-4936-98A8-FFE579A7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CD1C72-DAAA-487E-807A-FC4A23EF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2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5760F-CB76-4EDF-993C-876F1E2C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E03FB2-845C-477E-AFCD-014803F8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CB3545-AAEF-4A82-B6E4-8409D127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DB5935-796A-490F-A662-16EB6D9C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5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2AF22A-175C-4E45-8473-DB619640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67CAB09-DEF4-41A8-A9FF-B8B363AE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82D7A7-66D9-4DEF-B0CE-CE98A5C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0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3CB78-257C-491F-8FC9-BF8BAF9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0FB73-8317-40AF-90BA-BD7EEC0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B263B4-A16C-4CED-86CC-746BA74B6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FC617B-D948-4E2B-B70F-9B7852F3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00145B-64F7-4B57-8F67-21CE275B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42B020-C4E0-4996-B686-8C535D5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4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37DD0-FC37-44F4-9246-2C912233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23CE30-3F73-47EC-98CE-9FCE31D78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FD59A0-C45F-46F2-9DEF-DEDC70A60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390573-555B-42E7-B4F5-96F69494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F2292B-A7C7-4576-BA10-1A6104C2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40CDB3-D92E-4F9F-ABF6-F52865C4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BA3F0D-E117-46D4-B921-BA912EB9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82AFC2-3853-4FCB-A6E9-3EC705C0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BC6C8A-C5DD-40AC-86C5-EE404328E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BC10-E149-496C-A2BD-296D4C2964D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E98CAF-0669-4A93-8ED6-AF2D7561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64A285-D0ED-4A54-8A53-187CA0B0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9417-B141-4ACD-B940-6E523C8D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6728EA-C5C3-40F8-8D44-38B8C262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00A806-ADB0-4A00-92FD-A6DBCEDC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8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0E3027-6E0C-4ADA-8943-3D89B44B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6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388"/>
            <a:ext cx="12192000" cy="68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4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B0571-EC5D-488E-AC47-E9F157A1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B70E57-0F7C-44F6-92AA-B1F170E8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3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4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C8845F-8F43-4B87-9734-EDBABBF3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831035-8707-402E-9B40-F48C4ED9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7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FCB315-8AE7-409E-8574-DB025B70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6728EA-C5C3-40F8-8D44-38B8C262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0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C7D4B3-BD78-4C5C-95FC-543BF71C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9187A6-D8F6-4EE7-A3D2-B3AD7E7E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6B7C12-DA40-450E-B074-0A725067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7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2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9BC47A-E8AE-4739-B19D-BD94FF81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ED9EC5-6226-480E-8F5C-1AB7B9F9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16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F2DE00-4C96-46E6-87FD-2317C075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623A81-65FD-4C0B-A4FC-CFDA88C5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C9F868-DCDD-4549-9222-5362CDC2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8355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30A735-2657-46E0-8F30-79FE4168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7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28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329" cy="6858000"/>
          </a:xfrm>
        </p:spPr>
      </p:pic>
    </p:spTree>
    <p:extLst>
      <p:ext uri="{BB962C8B-B14F-4D97-AF65-F5344CB8AC3E}">
        <p14:creationId xmlns:p14="http://schemas.microsoft.com/office/powerpoint/2010/main" val="8670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189268-DC0E-4370-A028-DDA634E4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7190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kapoor;Pooja Sharma</dc:creator>
  <cp:lastModifiedBy>Pooja Sharma</cp:lastModifiedBy>
  <cp:revision>8</cp:revision>
  <dcterms:created xsi:type="dcterms:W3CDTF">2018-07-03T09:22:30Z</dcterms:created>
  <dcterms:modified xsi:type="dcterms:W3CDTF">2018-07-11T05:37:52Z</dcterms:modified>
</cp:coreProperties>
</file>